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6" r:id="rId4"/>
    <p:sldId id="277" r:id="rId5"/>
    <p:sldId id="273" r:id="rId6"/>
    <p:sldId id="280" r:id="rId7"/>
    <p:sldId id="281" r:id="rId8"/>
    <p:sldId id="285" r:id="rId9"/>
    <p:sldId id="258" r:id="rId10"/>
    <p:sldId id="282" r:id="rId11"/>
    <p:sldId id="287" r:id="rId12"/>
    <p:sldId id="259" r:id="rId13"/>
    <p:sldId id="260" r:id="rId14"/>
    <p:sldId id="261" r:id="rId15"/>
    <p:sldId id="262" r:id="rId16"/>
    <p:sldId id="263" r:id="rId17"/>
    <p:sldId id="264" r:id="rId18"/>
    <p:sldId id="267" r:id="rId19"/>
    <p:sldId id="265" r:id="rId20"/>
    <p:sldId id="269" r:id="rId21"/>
    <p:sldId id="271" r:id="rId22"/>
    <p:sldId id="272" r:id="rId23"/>
    <p:sldId id="283" r:id="rId24"/>
    <p:sldId id="278" r:id="rId25"/>
    <p:sldId id="279" r:id="rId26"/>
    <p:sldId id="286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FF0000"/>
    <a:srgbClr val="9966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04" y="72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576" cy="3657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B6AF10-EF18-462C-AAB8-4C2BD0A9B53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726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2387D-AA3A-4E12-9FE9-1F8263414C0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1647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D0F044-71E6-4C29-A094-0D6BD992F3B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9863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91658A-81C0-4ABC-9662-1088EBAD716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838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CB6C9-E432-4A82-BC7E-1FB8369AE5F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6071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E5E00-52FB-42A9-A115-E3A35A6AE4C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38482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F4845-51A9-479E-ABAF-1185B7B5682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44607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9F359-293B-427A-A0DC-CB730997892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110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68742-2B24-4326-8D5A-678E1FF08F7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3509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A7573-043D-4B9B-A3B0-D5936F71847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0998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1012A-9CD6-4B0A-87F0-20935E4C8FE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5688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panose="02020500000000000000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panose="02020500000000000000" pitchFamily="18" charset="-120"/>
              </a:defRPr>
            </a:lvl1pPr>
          </a:lstStyle>
          <a:p>
            <a:fld id="{28223102-FE1D-4ED7-A4EB-23A40714627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jpe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jpeg"/><Relationship Id="rId7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descr="blue-marble3"/>
          <p:cNvSpPr>
            <a:spLocks noChangeArrowheads="1"/>
          </p:cNvSpPr>
          <p:nvPr/>
        </p:nvSpPr>
        <p:spPr bwMode="auto">
          <a:xfrm>
            <a:off x="1752600" y="457200"/>
            <a:ext cx="1676400" cy="533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馬太福音</a:t>
            </a:r>
          </a:p>
        </p:txBody>
      </p:sp>
      <p:sp>
        <p:nvSpPr>
          <p:cNvPr id="20483" name="Rectangle 3" descr="blue-marble3"/>
          <p:cNvSpPr>
            <a:spLocks noChangeArrowheads="1"/>
          </p:cNvSpPr>
          <p:nvPr/>
        </p:nvSpPr>
        <p:spPr bwMode="auto">
          <a:xfrm>
            <a:off x="3505200" y="457200"/>
            <a:ext cx="1676400" cy="533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馬可福音</a:t>
            </a:r>
          </a:p>
        </p:txBody>
      </p:sp>
      <p:sp>
        <p:nvSpPr>
          <p:cNvPr id="20484" name="Rectangle 4" descr="blue-marble3"/>
          <p:cNvSpPr>
            <a:spLocks noChangeArrowheads="1"/>
          </p:cNvSpPr>
          <p:nvPr/>
        </p:nvSpPr>
        <p:spPr bwMode="auto">
          <a:xfrm>
            <a:off x="5257800" y="457200"/>
            <a:ext cx="1676400" cy="533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路加福音</a:t>
            </a:r>
          </a:p>
        </p:txBody>
      </p:sp>
      <p:sp>
        <p:nvSpPr>
          <p:cNvPr id="20485" name="Rectangle 5" descr="blue-marble3"/>
          <p:cNvSpPr>
            <a:spLocks noChangeArrowheads="1"/>
          </p:cNvSpPr>
          <p:nvPr/>
        </p:nvSpPr>
        <p:spPr bwMode="auto">
          <a:xfrm>
            <a:off x="7010400" y="457200"/>
            <a:ext cx="1676400" cy="533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約翰福音</a:t>
            </a:r>
          </a:p>
        </p:txBody>
      </p:sp>
      <p:sp>
        <p:nvSpPr>
          <p:cNvPr id="20486" name="Rectangle 6" descr="Recycled paper"/>
          <p:cNvSpPr>
            <a:spLocks noChangeArrowheads="1"/>
          </p:cNvSpPr>
          <p:nvPr/>
        </p:nvSpPr>
        <p:spPr bwMode="auto">
          <a:xfrm>
            <a:off x="457200" y="1066800"/>
            <a:ext cx="1219200" cy="533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latin typeface="SimHei" pitchFamily="49" charset="-122"/>
                <a:ea typeface="SimHei" pitchFamily="49" charset="-122"/>
              </a:rPr>
              <a:t>作者</a:t>
            </a:r>
          </a:p>
        </p:txBody>
      </p:sp>
      <p:sp>
        <p:nvSpPr>
          <p:cNvPr id="20487" name="Rectangle 7" descr="Stationery"/>
          <p:cNvSpPr>
            <a:spLocks noChangeArrowheads="1"/>
          </p:cNvSpPr>
          <p:nvPr/>
        </p:nvSpPr>
        <p:spPr bwMode="auto">
          <a:xfrm>
            <a:off x="1752600" y="1066800"/>
            <a:ext cx="1676400" cy="5334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latin typeface="SimHei" pitchFamily="49" charset="-122"/>
                <a:ea typeface="SimHei" pitchFamily="49" charset="-122"/>
              </a:rPr>
              <a:t>稅吏馬太</a:t>
            </a:r>
          </a:p>
        </p:txBody>
      </p:sp>
      <p:sp>
        <p:nvSpPr>
          <p:cNvPr id="20488" name="Rectangle 8" descr="Stationery"/>
          <p:cNvSpPr>
            <a:spLocks noChangeArrowheads="1"/>
          </p:cNvSpPr>
          <p:nvPr/>
        </p:nvSpPr>
        <p:spPr bwMode="auto">
          <a:xfrm>
            <a:off x="3505200" y="1066800"/>
            <a:ext cx="1676400" cy="5334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latin typeface="SimHei" pitchFamily="49" charset="-122"/>
                <a:ea typeface="SimHei" pitchFamily="49" charset="-122"/>
              </a:rPr>
              <a:t>馬可</a:t>
            </a:r>
          </a:p>
        </p:txBody>
      </p:sp>
      <p:sp>
        <p:nvSpPr>
          <p:cNvPr id="20489" name="Rectangle 9" descr="Stationery"/>
          <p:cNvSpPr>
            <a:spLocks noChangeArrowheads="1"/>
          </p:cNvSpPr>
          <p:nvPr/>
        </p:nvSpPr>
        <p:spPr bwMode="auto">
          <a:xfrm>
            <a:off x="5257800" y="1066800"/>
            <a:ext cx="1676400" cy="5334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latin typeface="SimHei" pitchFamily="49" charset="-122"/>
                <a:ea typeface="SimHei" pitchFamily="49" charset="-122"/>
              </a:rPr>
              <a:t>醫生路加</a:t>
            </a:r>
          </a:p>
        </p:txBody>
      </p:sp>
      <p:sp>
        <p:nvSpPr>
          <p:cNvPr id="20490" name="Rectangle 10" descr="Stationery"/>
          <p:cNvSpPr>
            <a:spLocks noChangeArrowheads="1"/>
          </p:cNvSpPr>
          <p:nvPr/>
        </p:nvSpPr>
        <p:spPr bwMode="auto">
          <a:xfrm>
            <a:off x="7010400" y="1066800"/>
            <a:ext cx="1676400" cy="5334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latin typeface="SimHei" pitchFamily="49" charset="-122"/>
                <a:ea typeface="SimHei" pitchFamily="49" charset="-122"/>
              </a:rPr>
              <a:t>使徒約翰</a:t>
            </a:r>
          </a:p>
        </p:txBody>
      </p:sp>
      <p:sp>
        <p:nvSpPr>
          <p:cNvPr id="20491" name="Rectangle 11" descr="Recycled paper"/>
          <p:cNvSpPr>
            <a:spLocks noChangeArrowheads="1"/>
          </p:cNvSpPr>
          <p:nvPr/>
        </p:nvSpPr>
        <p:spPr bwMode="auto">
          <a:xfrm>
            <a:off x="457200" y="1676400"/>
            <a:ext cx="1219200" cy="533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latin typeface="SimHei" pitchFamily="49" charset="-122"/>
                <a:ea typeface="SimHei" pitchFamily="49" charset="-122"/>
              </a:rPr>
              <a:t>時間</a:t>
            </a:r>
          </a:p>
        </p:txBody>
      </p:sp>
      <p:sp>
        <p:nvSpPr>
          <p:cNvPr id="20492" name="Rectangle 12" descr="Stationery"/>
          <p:cNvSpPr>
            <a:spLocks noChangeArrowheads="1"/>
          </p:cNvSpPr>
          <p:nvPr/>
        </p:nvSpPr>
        <p:spPr bwMode="auto">
          <a:xfrm>
            <a:off x="1752600" y="1676400"/>
            <a:ext cx="1676400" cy="5334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sz="2000">
                <a:ea typeface="SimHei" pitchFamily="49" charset="-122"/>
              </a:rPr>
              <a:t>(66/68 AD)</a:t>
            </a:r>
          </a:p>
        </p:txBody>
      </p:sp>
      <p:sp>
        <p:nvSpPr>
          <p:cNvPr id="20493" name="Rectangle 13" descr="Stationery"/>
          <p:cNvSpPr>
            <a:spLocks noChangeArrowheads="1"/>
          </p:cNvSpPr>
          <p:nvPr/>
        </p:nvSpPr>
        <p:spPr bwMode="auto">
          <a:xfrm>
            <a:off x="3505200" y="1676400"/>
            <a:ext cx="1676400" cy="5334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sz="2000">
                <a:ea typeface="SimHei" pitchFamily="49" charset="-122"/>
              </a:rPr>
              <a:t>(60 AD)</a:t>
            </a:r>
          </a:p>
        </p:txBody>
      </p:sp>
      <p:sp>
        <p:nvSpPr>
          <p:cNvPr id="20494" name="Rectangle 14" descr="Stationery"/>
          <p:cNvSpPr>
            <a:spLocks noChangeArrowheads="1"/>
          </p:cNvSpPr>
          <p:nvPr/>
        </p:nvSpPr>
        <p:spPr bwMode="auto">
          <a:xfrm>
            <a:off x="5257800" y="1676400"/>
            <a:ext cx="1676400" cy="5334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sz="2000">
                <a:ea typeface="SimHei" pitchFamily="49" charset="-122"/>
              </a:rPr>
              <a:t>(62 AD)</a:t>
            </a:r>
          </a:p>
        </p:txBody>
      </p:sp>
      <p:sp>
        <p:nvSpPr>
          <p:cNvPr id="20495" name="Rectangle 15" descr="Stationery"/>
          <p:cNvSpPr>
            <a:spLocks noChangeArrowheads="1"/>
          </p:cNvSpPr>
          <p:nvPr/>
        </p:nvSpPr>
        <p:spPr bwMode="auto">
          <a:xfrm>
            <a:off x="7010400" y="1676400"/>
            <a:ext cx="1676400" cy="5334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TW" sz="2000">
                <a:ea typeface="SimHei" pitchFamily="49" charset="-122"/>
              </a:rPr>
              <a:t>(80-95 AD)</a:t>
            </a:r>
          </a:p>
        </p:txBody>
      </p:sp>
      <p:sp>
        <p:nvSpPr>
          <p:cNvPr id="20496" name="Rectangle 16" descr="Green marble"/>
          <p:cNvSpPr>
            <a:spLocks noChangeArrowheads="1"/>
          </p:cNvSpPr>
          <p:nvPr/>
        </p:nvSpPr>
        <p:spPr bwMode="auto">
          <a:xfrm>
            <a:off x="1752600" y="2286000"/>
            <a:ext cx="5181600" cy="5334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符類福音</a:t>
            </a:r>
            <a:r>
              <a:rPr lang="en-US" altLang="zh-TW" sz="20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/</a:t>
            </a:r>
            <a:r>
              <a:rPr lang="zh-TW" altLang="en-US" sz="20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對觀福音</a:t>
            </a:r>
            <a:r>
              <a:rPr lang="en-US" altLang="zh-TW" sz="20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(</a:t>
            </a:r>
            <a:r>
              <a:rPr lang="en-US" altLang="zh-TW">
                <a:solidFill>
                  <a:schemeClr val="bg1"/>
                </a:solidFill>
                <a:ea typeface="新細明體" panose="02020500000000000000" pitchFamily="18" charset="-120"/>
              </a:rPr>
              <a:t>Synoptic Gospels</a:t>
            </a:r>
            <a:r>
              <a:rPr lang="en-US" altLang="zh-TW" sz="20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)</a:t>
            </a:r>
          </a:p>
        </p:txBody>
      </p:sp>
      <p:sp>
        <p:nvSpPr>
          <p:cNvPr id="20497" name="Rectangle 17" descr="Brown marble"/>
          <p:cNvSpPr>
            <a:spLocks noChangeArrowheads="1"/>
          </p:cNvSpPr>
          <p:nvPr/>
        </p:nvSpPr>
        <p:spPr bwMode="auto">
          <a:xfrm>
            <a:off x="7010400" y="2286000"/>
            <a:ext cx="1676400" cy="533400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endParaRPr lang="zh-TW" altLang="en-US" sz="2000"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nimBg="1"/>
      <p:bldP spid="20483" grpId="0" animBg="1"/>
      <p:bldP spid="20484" grpId="0" animBg="1"/>
      <p:bldP spid="20485" grpId="0" animBg="1"/>
      <p:bldP spid="20486" grpId="0" animBg="1"/>
      <p:bldP spid="20487" grpId="0" animBg="1"/>
      <p:bldP spid="20488" grpId="0" animBg="1"/>
      <p:bldP spid="20489" grpId="0" animBg="1"/>
      <p:bldP spid="20490" grpId="0" animBg="1"/>
      <p:bldP spid="20491" grpId="0" animBg="1"/>
      <p:bldP spid="20492" grpId="0" animBg="1"/>
      <p:bldP spid="20493" grpId="0" animBg="1"/>
      <p:bldP spid="20494" grpId="0" animBg="1"/>
      <p:bldP spid="20495" grpId="0" animBg="1"/>
      <p:bldP spid="20496" grpId="0" animBg="1"/>
      <p:bldP spid="2049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 descr="Stationery"/>
          <p:cNvSpPr>
            <a:spLocks noChangeArrowheads="1"/>
          </p:cNvSpPr>
          <p:nvPr/>
        </p:nvSpPr>
        <p:spPr bwMode="auto">
          <a:xfrm>
            <a:off x="1903413" y="1711325"/>
            <a:ext cx="2568575" cy="11334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曠野</a:t>
            </a:r>
            <a:r>
              <a:rPr lang="en-US" altLang="zh-TW" sz="2400">
                <a:latin typeface="SimHei" pitchFamily="49" charset="-122"/>
                <a:ea typeface="SimHei" pitchFamily="49" charset="-122"/>
              </a:rPr>
              <a:t>42</a:t>
            </a:r>
            <a:r>
              <a:rPr lang="zh-TW" altLang="en-US" sz="2400">
                <a:latin typeface="SimHei" pitchFamily="49" charset="-122"/>
                <a:ea typeface="SimHei" pitchFamily="49" charset="-122"/>
              </a:rPr>
              <a:t>站</a:t>
            </a:r>
          </a:p>
        </p:txBody>
      </p:sp>
      <p:sp>
        <p:nvSpPr>
          <p:cNvPr id="28678" name="Rectangle 6" descr="Stationery"/>
          <p:cNvSpPr>
            <a:spLocks noChangeArrowheads="1"/>
          </p:cNvSpPr>
          <p:nvPr/>
        </p:nvSpPr>
        <p:spPr bwMode="auto">
          <a:xfrm>
            <a:off x="5559425" y="1711325"/>
            <a:ext cx="1828800" cy="11334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安息的</a:t>
            </a:r>
          </a:p>
          <a:p>
            <a:pPr algn="ctr">
              <a:spcAft>
                <a:spcPct val="2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美地</a:t>
            </a:r>
          </a:p>
        </p:txBody>
      </p:sp>
      <p:sp>
        <p:nvSpPr>
          <p:cNvPr id="28680" name="Rectangle 8" descr="Stationery"/>
          <p:cNvSpPr>
            <a:spLocks noChangeArrowheads="1"/>
          </p:cNvSpPr>
          <p:nvPr/>
        </p:nvSpPr>
        <p:spPr bwMode="auto">
          <a:xfrm>
            <a:off x="1903413" y="4783138"/>
            <a:ext cx="2568575" cy="11334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試煉、試誘與</a:t>
            </a:r>
          </a:p>
          <a:p>
            <a:pPr algn="ctr">
              <a:spcAft>
                <a:spcPct val="2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受苦的</a:t>
            </a:r>
            <a:r>
              <a:rPr lang="en-US" altLang="zh-TW" sz="2400">
                <a:latin typeface="SimHei" pitchFamily="49" charset="-122"/>
                <a:ea typeface="SimHei" pitchFamily="49" charset="-122"/>
              </a:rPr>
              <a:t>42</a:t>
            </a:r>
            <a:r>
              <a:rPr lang="zh-TW" altLang="en-US" sz="2400">
                <a:latin typeface="SimHei" pitchFamily="49" charset="-122"/>
                <a:ea typeface="SimHei" pitchFamily="49" charset="-122"/>
              </a:rPr>
              <a:t>代</a:t>
            </a:r>
          </a:p>
        </p:txBody>
      </p:sp>
      <p:sp>
        <p:nvSpPr>
          <p:cNvPr id="28681" name="Rectangle 9" descr="Stationery"/>
          <p:cNvSpPr>
            <a:spLocks noChangeArrowheads="1"/>
          </p:cNvSpPr>
          <p:nvPr/>
        </p:nvSpPr>
        <p:spPr bwMode="auto">
          <a:xfrm>
            <a:off x="5559425" y="4783138"/>
            <a:ext cx="1828800" cy="11334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基督</a:t>
            </a:r>
          </a:p>
        </p:txBody>
      </p:sp>
      <p:sp>
        <p:nvSpPr>
          <p:cNvPr id="28683" name="Rectangle 11" descr="Stationery"/>
          <p:cNvSpPr>
            <a:spLocks noChangeArrowheads="1"/>
          </p:cNvSpPr>
          <p:nvPr/>
        </p:nvSpPr>
        <p:spPr bwMode="auto">
          <a:xfrm>
            <a:off x="1903413" y="3246438"/>
            <a:ext cx="2568575" cy="11334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en-US" altLang="zh-TW" sz="2400">
                <a:latin typeface="SimHei" pitchFamily="49" charset="-122"/>
                <a:ea typeface="SimHei" pitchFamily="49" charset="-122"/>
              </a:rPr>
              <a:t>42</a:t>
            </a:r>
            <a:r>
              <a:rPr lang="zh-TW" altLang="en-US" sz="2400">
                <a:latin typeface="SimHei" pitchFamily="49" charset="-122"/>
                <a:ea typeface="SimHei" pitchFamily="49" charset="-122"/>
              </a:rPr>
              <a:t>個月</a:t>
            </a:r>
          </a:p>
          <a:p>
            <a:pPr algn="ctr">
              <a:spcAft>
                <a:spcPct val="2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大災難</a:t>
            </a:r>
          </a:p>
        </p:txBody>
      </p:sp>
      <p:sp>
        <p:nvSpPr>
          <p:cNvPr id="28684" name="Rectangle 12" descr="Stationery"/>
          <p:cNvSpPr>
            <a:spLocks noChangeArrowheads="1"/>
          </p:cNvSpPr>
          <p:nvPr/>
        </p:nvSpPr>
        <p:spPr bwMode="auto">
          <a:xfrm>
            <a:off x="5559425" y="3246438"/>
            <a:ext cx="1828800" cy="11334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Aft>
                <a:spcPct val="2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千年國</a:t>
            </a:r>
          </a:p>
          <a:p>
            <a:pPr algn="ctr">
              <a:spcAft>
                <a:spcPct val="2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的安息</a:t>
            </a:r>
          </a:p>
        </p:txBody>
      </p:sp>
      <p:cxnSp>
        <p:nvCxnSpPr>
          <p:cNvPr id="28685" name="AutoShape 13" descr="Stationery"/>
          <p:cNvCxnSpPr>
            <a:cxnSpLocks noChangeShapeType="1"/>
            <a:stCxn id="28677" idx="3"/>
            <a:endCxn id="28678" idx="1"/>
          </p:cNvCxnSpPr>
          <p:nvPr/>
        </p:nvCxnSpPr>
        <p:spPr bwMode="auto">
          <a:xfrm>
            <a:off x="4471988" y="2278063"/>
            <a:ext cx="10874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6" name="AutoShape 14" descr="Stationery"/>
          <p:cNvCxnSpPr>
            <a:cxnSpLocks noChangeShapeType="1"/>
            <a:stCxn id="28683" idx="3"/>
            <a:endCxn id="28684" idx="1"/>
          </p:cNvCxnSpPr>
          <p:nvPr/>
        </p:nvCxnSpPr>
        <p:spPr bwMode="auto">
          <a:xfrm>
            <a:off x="4471988" y="3813175"/>
            <a:ext cx="10874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7" name="AutoShape 15" descr="Stationery"/>
          <p:cNvCxnSpPr>
            <a:cxnSpLocks noChangeShapeType="1"/>
            <a:stCxn id="28680" idx="3"/>
            <a:endCxn id="28681" idx="1"/>
          </p:cNvCxnSpPr>
          <p:nvPr/>
        </p:nvCxnSpPr>
        <p:spPr bwMode="auto">
          <a:xfrm>
            <a:off x="4471988" y="5349875"/>
            <a:ext cx="108743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2136775" y="715963"/>
            <a:ext cx="48069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28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42</a:t>
            </a:r>
            <a:r>
              <a:rPr lang="zh-TW" altLang="en-US" sz="28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：</a:t>
            </a:r>
            <a:r>
              <a:rPr lang="zh-TW" altLang="en-US" sz="2800">
                <a:latin typeface="SimHei" pitchFamily="49" charset="-122"/>
                <a:ea typeface="SimHei" pitchFamily="49" charset="-122"/>
              </a:rPr>
              <a:t>表徵試煉後的安息和滿足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8" grpId="0" animBg="1"/>
      <p:bldP spid="28680" grpId="0" animBg="1"/>
      <p:bldP spid="28681" grpId="0" animBg="1"/>
      <p:bldP spid="28683" grpId="0" animBg="1"/>
      <p:bldP spid="28684" grpId="0" animBg="1"/>
      <p:bldP spid="286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695325" y="1381125"/>
            <a:ext cx="8010525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9725" indent="-3397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91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2"/>
              </a:buBlip>
            </a:pPr>
            <a:r>
              <a:rPr lang="zh-TW" altLang="en-US" sz="24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他瑪：</a:t>
            </a:r>
            <a:r>
              <a:rPr lang="zh-TW" altLang="en-US" sz="2400">
                <a:latin typeface="SimHei" pitchFamily="49" charset="-122"/>
                <a:ea typeface="SimHei" pitchFamily="49" charset="-122"/>
              </a:rPr>
              <a:t>亂倫，但被公公承認她有義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(</a:t>
            </a:r>
            <a:r>
              <a:rPr lang="zh-TW" altLang="en-US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創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38)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2"/>
              </a:buBlip>
            </a:pPr>
            <a:r>
              <a:rPr lang="zh-TW" altLang="en-US" sz="24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喇合：</a:t>
            </a:r>
            <a:r>
              <a:rPr lang="zh-TW" altLang="en-US" sz="2400">
                <a:latin typeface="SimHei" pitchFamily="49" charset="-122"/>
                <a:ea typeface="SimHei" pitchFamily="49" charset="-122"/>
              </a:rPr>
              <a:t>外邦人，妓女，信心偉人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(</a:t>
            </a:r>
            <a:r>
              <a:rPr lang="zh-TW" altLang="en-US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書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2:1)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2"/>
              </a:buBlip>
            </a:pPr>
            <a:r>
              <a:rPr lang="zh-TW" altLang="en-US" sz="24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路得：</a:t>
            </a:r>
            <a:r>
              <a:rPr lang="zh-TW" altLang="en-US" sz="2400">
                <a:latin typeface="SimHei" pitchFamily="49" charset="-122"/>
                <a:ea typeface="SimHei" pitchFamily="49" charset="-122"/>
              </a:rPr>
              <a:t>摩押人，寡婦再嫁，賢德女子，投靠以色列的神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(</a:t>
            </a:r>
            <a:r>
              <a:rPr lang="zh-TW" altLang="en-US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得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1:4)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2"/>
              </a:buBlip>
            </a:pPr>
            <a:r>
              <a:rPr lang="zh-TW" altLang="en-US" sz="24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烏利亞的妻子</a:t>
            </a:r>
            <a:r>
              <a:rPr lang="en-US" altLang="zh-TW" sz="24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(</a:t>
            </a:r>
            <a:r>
              <a:rPr lang="zh-TW" altLang="en-US" sz="24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拔示巴</a:t>
            </a:r>
            <a:r>
              <a:rPr lang="en-US" altLang="zh-TW" sz="24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)</a:t>
            </a:r>
            <a:r>
              <a:rPr lang="zh-TW" altLang="en-US" sz="24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：</a:t>
            </a:r>
            <a:r>
              <a:rPr lang="zh-TW" altLang="en-US" sz="2400">
                <a:latin typeface="SimHei" pitchFamily="49" charset="-122"/>
                <a:ea typeface="SimHei" pitchFamily="49" charset="-122"/>
              </a:rPr>
              <a:t>被強暴，寡婦再嫁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(</a:t>
            </a:r>
            <a:r>
              <a:rPr lang="zh-TW" altLang="en-US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撒下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11:3)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2"/>
              </a:buBlip>
            </a:pPr>
            <a:r>
              <a:rPr lang="zh-TW" altLang="en-US" sz="24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馬利亞：</a:t>
            </a:r>
            <a:r>
              <a:rPr lang="zh-TW" altLang="en-US" sz="2400">
                <a:latin typeface="SimHei" pitchFamily="49" charset="-122"/>
                <a:ea typeface="SimHei" pitchFamily="49" charset="-122"/>
              </a:rPr>
              <a:t>貞節的童女</a:t>
            </a:r>
          </a:p>
        </p:txBody>
      </p:sp>
      <p:sp>
        <p:nvSpPr>
          <p:cNvPr id="33798" name="Rectangle 6" descr="Medium wood"/>
          <p:cNvSpPr>
            <a:spLocks noChangeArrowheads="1"/>
          </p:cNvSpPr>
          <p:nvPr/>
        </p:nvSpPr>
        <p:spPr bwMode="auto">
          <a:xfrm>
            <a:off x="0" y="0"/>
            <a:ext cx="9144000" cy="9779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990725" y="195263"/>
            <a:ext cx="51625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800">
                <a:solidFill>
                  <a:schemeClr val="bg1"/>
                </a:solidFill>
                <a:ea typeface="SimHei" pitchFamily="49" charset="-122"/>
              </a:rPr>
              <a:t>馬太福音基督家譜中的五個女子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l_sogno_di_San_Giuseppe_by_Antonio_Cis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/>
          <a:stretch>
            <a:fillRect/>
          </a:stretch>
        </p:blipFill>
        <p:spPr bwMode="auto">
          <a:xfrm>
            <a:off x="0" y="0"/>
            <a:ext cx="4103688" cy="685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4572000" y="247650"/>
            <a:ext cx="4243388" cy="6335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耶穌基督降生的事記在下面：他母親馬利亞已經許配了約瑟，還沒有迎娶，馬利亞就從聖靈懷了孕。她丈夫約瑟是個義人，不願意明明的羞辱她，想要暗暗的把她休了。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正思念這事的時候，有主的使者向他夢中顯現，說：「大衛的子孫約瑟，不要怕！只管娶過你的妻子馬利亞來，因她所懷的孕是從聖靈來的。她將要生一個兒子，你要給他起名叫耶穌，因他要將自己的百姓從罪惡裏救出來。」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新細明體" panose="02020500000000000000" pitchFamily="18" charset="-120"/>
              </a:rPr>
              <a:t>(</a:t>
            </a:r>
            <a:r>
              <a:rPr lang="zh-TW" altLang="en-US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太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1:18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新細明體" panose="02020500000000000000" pitchFamily="18" charset="-120"/>
              </a:rPr>
              <a:t>-21)</a:t>
            </a:r>
            <a:endParaRPr lang="zh-TW" altLang="en-US" sz="2400">
              <a:solidFill>
                <a:schemeClr val="bg2"/>
              </a:solidFill>
              <a:latin typeface="SimHei" pitchFamily="49" charset="-122"/>
              <a:ea typeface="新細明體" panose="02020500000000000000" pitchFamily="18" charset="-120"/>
            </a:endParaRPr>
          </a:p>
        </p:txBody>
      </p:sp>
      <p:sp>
        <p:nvSpPr>
          <p:cNvPr id="5127" name="AutoShape 7" descr="Blue tissue paper"/>
          <p:cNvSpPr>
            <a:spLocks noChangeArrowheads="1"/>
          </p:cNvSpPr>
          <p:nvPr/>
        </p:nvSpPr>
        <p:spPr bwMode="auto">
          <a:xfrm>
            <a:off x="1196975" y="5184775"/>
            <a:ext cx="2862263" cy="1060450"/>
          </a:xfrm>
          <a:prstGeom prst="wedgeRectCallout">
            <a:avLst>
              <a:gd name="adj1" fmla="val 67917"/>
              <a:gd name="adj2" fmla="val 17366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kumimoji="1" lang="zh-TW" altLang="en-US" sz="2400">
                <a:ea typeface="SimHei" pitchFamily="49" charset="-122"/>
              </a:rPr>
              <a:t>希伯來文：約書亞</a:t>
            </a:r>
          </a:p>
          <a:p>
            <a:pPr algn="ctr">
              <a:spcAft>
                <a:spcPct val="20000"/>
              </a:spcAft>
            </a:pPr>
            <a:r>
              <a:rPr kumimoji="1" lang="zh-TW" altLang="en-US" sz="2400">
                <a:ea typeface="SimHei" pitchFamily="49" charset="-122"/>
              </a:rPr>
              <a:t>意義：耶和華拯救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l_sogno_di_San_Giuseppe_by_Antonio_Ciser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/>
          <a:stretch>
            <a:fillRect/>
          </a:stretch>
        </p:blipFill>
        <p:spPr bwMode="auto">
          <a:xfrm>
            <a:off x="0" y="0"/>
            <a:ext cx="4103688" cy="6856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572000" y="247650"/>
            <a:ext cx="4243388" cy="458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這一切的事成就是要應驗主藉先知所說的話，說：「必有童女懷孕生子；人要稱他的名為以馬內利。」</a:t>
            </a:r>
            <a:r>
              <a:rPr lang="zh-TW" altLang="en-US" sz="2400">
                <a:solidFill>
                  <a:srgbClr val="996633"/>
                </a:solidFill>
                <a:latin typeface="SimHei" pitchFamily="49" charset="-122"/>
                <a:ea typeface="SimHei" pitchFamily="49" charset="-122"/>
              </a:rPr>
              <a:t>（以馬內利翻出來就是「神與我們同在」。）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約瑟醒了，起來，就遵著主使者的吩咐把妻子娶過來；只是沒有和她同房，等她生了兒子，就給他起名叫耶穌。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新細明體" panose="02020500000000000000" pitchFamily="18" charset="-120"/>
              </a:rPr>
              <a:t>(</a:t>
            </a:r>
            <a:r>
              <a:rPr lang="zh-TW" altLang="en-US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太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1:22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新細明體" panose="02020500000000000000" pitchFamily="18" charset="-120"/>
              </a:rPr>
              <a:t>-25)</a:t>
            </a:r>
            <a:endParaRPr lang="zh-TW" altLang="en-US" sz="2400">
              <a:solidFill>
                <a:schemeClr val="bg2"/>
              </a:solidFill>
              <a:latin typeface="SimHei" pitchFamily="49" charset="-122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14 Magi enter Jerusalem by WilliamHo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"/>
          <a:stretch>
            <a:fillRect/>
          </a:stretch>
        </p:blipFill>
        <p:spPr bwMode="auto">
          <a:xfrm>
            <a:off x="0" y="0"/>
            <a:ext cx="50927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5449888" y="904875"/>
            <a:ext cx="3475037" cy="370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當希律王的時候，耶穌生在猶太的伯利恆。有幾個博士從東方來到耶路撒冷，說：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「那生下來作猶太人之王的在那裏？我們在東方看見他的星，特來拜他。」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新細明體" panose="02020500000000000000" pitchFamily="18" charset="-120"/>
              </a:rPr>
              <a:t>(</a:t>
            </a:r>
            <a:r>
              <a:rPr lang="zh-TW" altLang="en-US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太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2:1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新細明體" panose="02020500000000000000" pitchFamily="18" charset="-120"/>
              </a:rPr>
              <a:t>-2)</a:t>
            </a:r>
            <a:endParaRPr lang="zh-TW" altLang="en-US" sz="2400">
              <a:solidFill>
                <a:schemeClr val="bg2"/>
              </a:solidFill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04_Christmas_WiseMen_1024_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600" y="0"/>
            <a:ext cx="6653213" cy="4989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950913" y="5094288"/>
            <a:ext cx="7242175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希律王聽見了，就心裏不安；耶路撒冷合城的人也都不安。他就召齊了祭司長和民間的文士，問他們說：「基督當生在何處？」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新細明體" panose="02020500000000000000" pitchFamily="18" charset="-120"/>
              </a:rPr>
              <a:t>(</a:t>
            </a:r>
            <a:r>
              <a:rPr lang="zh-TW" altLang="en-US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太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2:3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新細明體" panose="02020500000000000000" pitchFamily="18" charset="-120"/>
              </a:rPr>
              <a:t>-4)</a:t>
            </a:r>
            <a:endParaRPr lang="zh-TW" altLang="en-US" sz="2400">
              <a:solidFill>
                <a:schemeClr val="bg2"/>
              </a:solidFill>
              <a:latin typeface="SimHei" pitchFamily="49" charset="-122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76250" y="2830513"/>
            <a:ext cx="3400425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他們回答說：「在猶太的伯利恆。因為有先知記著，說：猶大地的伯利恆啊，你在猶大諸城中並不是最小的；因為將來有一位君王要從你那裏出來，牧養我以色列民。」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新細明體" panose="02020500000000000000" pitchFamily="18" charset="-120"/>
              </a:rPr>
              <a:t>(</a:t>
            </a:r>
            <a:r>
              <a:rPr lang="zh-TW" altLang="en-US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太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2:5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新細明體" panose="02020500000000000000" pitchFamily="18" charset="-120"/>
              </a:rPr>
              <a:t>-6)</a:t>
            </a:r>
            <a:endParaRPr lang="zh-TW" altLang="en-US" sz="2400">
              <a:solidFill>
                <a:schemeClr val="bg2"/>
              </a:solidFill>
              <a:latin typeface="SimHei" pitchFamily="49" charset="-122"/>
              <a:ea typeface="新細明體" panose="02020500000000000000" pitchFamily="18" charset="-120"/>
            </a:endParaRPr>
          </a:p>
        </p:txBody>
      </p:sp>
      <p:pic>
        <p:nvPicPr>
          <p:cNvPr id="9222" name="Picture 6" descr="map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0" y="4763"/>
            <a:ext cx="4895850" cy="6816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3" name="Freeform 7"/>
          <p:cNvSpPr>
            <a:spLocks/>
          </p:cNvSpPr>
          <p:nvPr/>
        </p:nvSpPr>
        <p:spPr bwMode="auto">
          <a:xfrm>
            <a:off x="6278563" y="1335088"/>
            <a:ext cx="1027112" cy="1504950"/>
          </a:xfrm>
          <a:custGeom>
            <a:avLst/>
            <a:gdLst>
              <a:gd name="T0" fmla="*/ 0 w 647"/>
              <a:gd name="T1" fmla="*/ 640 h 948"/>
              <a:gd name="T2" fmla="*/ 63 w 647"/>
              <a:gd name="T3" fmla="*/ 588 h 948"/>
              <a:gd name="T4" fmla="*/ 39 w 647"/>
              <a:gd name="T5" fmla="*/ 525 h 948"/>
              <a:gd name="T6" fmla="*/ 122 w 647"/>
              <a:gd name="T7" fmla="*/ 461 h 948"/>
              <a:gd name="T8" fmla="*/ 147 w 647"/>
              <a:gd name="T9" fmla="*/ 316 h 948"/>
              <a:gd name="T10" fmla="*/ 276 w 647"/>
              <a:gd name="T11" fmla="*/ 211 h 948"/>
              <a:gd name="T12" fmla="*/ 327 w 647"/>
              <a:gd name="T13" fmla="*/ 52 h 948"/>
              <a:gd name="T14" fmla="*/ 423 w 647"/>
              <a:gd name="T15" fmla="*/ 0 h 948"/>
              <a:gd name="T16" fmla="*/ 499 w 647"/>
              <a:gd name="T17" fmla="*/ 13 h 948"/>
              <a:gd name="T18" fmla="*/ 563 w 647"/>
              <a:gd name="T19" fmla="*/ 90 h 948"/>
              <a:gd name="T20" fmla="*/ 647 w 647"/>
              <a:gd name="T21" fmla="*/ 186 h 948"/>
              <a:gd name="T22" fmla="*/ 634 w 647"/>
              <a:gd name="T23" fmla="*/ 404 h 948"/>
              <a:gd name="T24" fmla="*/ 538 w 647"/>
              <a:gd name="T25" fmla="*/ 436 h 948"/>
              <a:gd name="T26" fmla="*/ 512 w 647"/>
              <a:gd name="T27" fmla="*/ 500 h 948"/>
              <a:gd name="T28" fmla="*/ 564 w 647"/>
              <a:gd name="T29" fmla="*/ 576 h 948"/>
              <a:gd name="T30" fmla="*/ 589 w 647"/>
              <a:gd name="T31" fmla="*/ 660 h 948"/>
              <a:gd name="T32" fmla="*/ 563 w 647"/>
              <a:gd name="T33" fmla="*/ 788 h 948"/>
              <a:gd name="T34" fmla="*/ 563 w 647"/>
              <a:gd name="T35" fmla="*/ 877 h 948"/>
              <a:gd name="T36" fmla="*/ 512 w 647"/>
              <a:gd name="T37" fmla="*/ 948 h 948"/>
              <a:gd name="T38" fmla="*/ 449 w 647"/>
              <a:gd name="T39" fmla="*/ 926 h 948"/>
              <a:gd name="T40" fmla="*/ 391 w 647"/>
              <a:gd name="T41" fmla="*/ 871 h 948"/>
              <a:gd name="T42" fmla="*/ 310 w 647"/>
              <a:gd name="T43" fmla="*/ 924 h 948"/>
              <a:gd name="T44" fmla="*/ 263 w 647"/>
              <a:gd name="T45" fmla="*/ 762 h 948"/>
              <a:gd name="T46" fmla="*/ 96 w 647"/>
              <a:gd name="T47" fmla="*/ 717 h 948"/>
              <a:gd name="T48" fmla="*/ 0 w 647"/>
              <a:gd name="T49" fmla="*/ 640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7" h="948">
                <a:moveTo>
                  <a:pt x="0" y="640"/>
                </a:moveTo>
                <a:lnTo>
                  <a:pt x="63" y="588"/>
                </a:lnTo>
                <a:lnTo>
                  <a:pt x="39" y="525"/>
                </a:lnTo>
                <a:lnTo>
                  <a:pt x="122" y="461"/>
                </a:lnTo>
                <a:lnTo>
                  <a:pt x="147" y="316"/>
                </a:lnTo>
                <a:lnTo>
                  <a:pt x="276" y="211"/>
                </a:lnTo>
                <a:lnTo>
                  <a:pt x="327" y="52"/>
                </a:lnTo>
                <a:lnTo>
                  <a:pt x="423" y="0"/>
                </a:lnTo>
                <a:lnTo>
                  <a:pt x="499" y="13"/>
                </a:lnTo>
                <a:lnTo>
                  <a:pt x="563" y="90"/>
                </a:lnTo>
                <a:lnTo>
                  <a:pt x="647" y="186"/>
                </a:lnTo>
                <a:lnTo>
                  <a:pt x="634" y="404"/>
                </a:lnTo>
                <a:lnTo>
                  <a:pt x="538" y="436"/>
                </a:lnTo>
                <a:lnTo>
                  <a:pt x="512" y="500"/>
                </a:lnTo>
                <a:lnTo>
                  <a:pt x="564" y="576"/>
                </a:lnTo>
                <a:lnTo>
                  <a:pt x="589" y="660"/>
                </a:lnTo>
                <a:lnTo>
                  <a:pt x="563" y="788"/>
                </a:lnTo>
                <a:lnTo>
                  <a:pt x="563" y="877"/>
                </a:lnTo>
                <a:lnTo>
                  <a:pt x="512" y="948"/>
                </a:lnTo>
                <a:lnTo>
                  <a:pt x="449" y="926"/>
                </a:lnTo>
                <a:lnTo>
                  <a:pt x="391" y="871"/>
                </a:lnTo>
                <a:lnTo>
                  <a:pt x="310" y="924"/>
                </a:lnTo>
                <a:lnTo>
                  <a:pt x="263" y="762"/>
                </a:lnTo>
                <a:lnTo>
                  <a:pt x="96" y="717"/>
                </a:lnTo>
                <a:lnTo>
                  <a:pt x="0" y="640"/>
                </a:lnTo>
                <a:close/>
              </a:path>
            </a:pathLst>
          </a:custGeom>
          <a:solidFill>
            <a:srgbClr val="99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6629400" y="1625600"/>
            <a:ext cx="412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zh-TW" altLang="en-US">
                <a:ea typeface="SimHei" pitchFamily="49" charset="-122"/>
              </a:rPr>
              <a:t>加</a:t>
            </a:r>
          </a:p>
          <a:p>
            <a:pPr algn="ctr"/>
            <a:r>
              <a:rPr kumimoji="1" lang="zh-TW" altLang="en-US">
                <a:ea typeface="SimHei" pitchFamily="49" charset="-122"/>
              </a:rPr>
              <a:t>利</a:t>
            </a:r>
          </a:p>
          <a:p>
            <a:pPr algn="ctr"/>
            <a:r>
              <a:rPr kumimoji="1" lang="zh-TW" altLang="en-US">
                <a:ea typeface="SimHei" pitchFamily="49" charset="-122"/>
              </a:rPr>
              <a:t>利</a:t>
            </a:r>
          </a:p>
        </p:txBody>
      </p:sp>
      <p:sp>
        <p:nvSpPr>
          <p:cNvPr id="9225" name="Freeform 9"/>
          <p:cNvSpPr>
            <a:spLocks/>
          </p:cNvSpPr>
          <p:nvPr/>
        </p:nvSpPr>
        <p:spPr bwMode="auto">
          <a:xfrm>
            <a:off x="4978400" y="2339975"/>
            <a:ext cx="2214563" cy="3852863"/>
          </a:xfrm>
          <a:custGeom>
            <a:avLst/>
            <a:gdLst>
              <a:gd name="T0" fmla="*/ 541 w 1395"/>
              <a:gd name="T1" fmla="*/ 305 h 2427"/>
              <a:gd name="T2" fmla="*/ 680 w 1395"/>
              <a:gd name="T3" fmla="*/ 291 h 2427"/>
              <a:gd name="T4" fmla="*/ 808 w 1395"/>
              <a:gd name="T5" fmla="*/ 213 h 2427"/>
              <a:gd name="T6" fmla="*/ 757 w 1395"/>
              <a:gd name="T7" fmla="*/ 111 h 2427"/>
              <a:gd name="T8" fmla="*/ 745 w 1395"/>
              <a:gd name="T9" fmla="*/ 31 h 2427"/>
              <a:gd name="T10" fmla="*/ 814 w 1395"/>
              <a:gd name="T11" fmla="*/ 0 h 2427"/>
              <a:gd name="T12" fmla="*/ 946 w 1395"/>
              <a:gd name="T13" fmla="*/ 106 h 2427"/>
              <a:gd name="T14" fmla="*/ 1079 w 1395"/>
              <a:gd name="T15" fmla="*/ 128 h 2427"/>
              <a:gd name="T16" fmla="*/ 1112 w 1395"/>
              <a:gd name="T17" fmla="*/ 259 h 2427"/>
              <a:gd name="T18" fmla="*/ 1134 w 1395"/>
              <a:gd name="T19" fmla="*/ 295 h 2427"/>
              <a:gd name="T20" fmla="*/ 1117 w 1395"/>
              <a:gd name="T21" fmla="*/ 411 h 2427"/>
              <a:gd name="T22" fmla="*/ 1182 w 1395"/>
              <a:gd name="T23" fmla="*/ 488 h 2427"/>
              <a:gd name="T24" fmla="*/ 1247 w 1395"/>
              <a:gd name="T25" fmla="*/ 642 h 2427"/>
              <a:gd name="T26" fmla="*/ 1357 w 1395"/>
              <a:gd name="T27" fmla="*/ 655 h 2427"/>
              <a:gd name="T28" fmla="*/ 1395 w 1395"/>
              <a:gd name="T29" fmla="*/ 828 h 2427"/>
              <a:gd name="T30" fmla="*/ 1330 w 1395"/>
              <a:gd name="T31" fmla="*/ 1091 h 2427"/>
              <a:gd name="T32" fmla="*/ 1338 w 1395"/>
              <a:gd name="T33" fmla="*/ 1289 h 2427"/>
              <a:gd name="T34" fmla="*/ 1363 w 1395"/>
              <a:gd name="T35" fmla="*/ 1547 h 2427"/>
              <a:gd name="T36" fmla="*/ 1286 w 1395"/>
              <a:gd name="T37" fmla="*/ 1547 h 2427"/>
              <a:gd name="T38" fmla="*/ 1186 w 1395"/>
              <a:gd name="T39" fmla="*/ 1779 h 2427"/>
              <a:gd name="T40" fmla="*/ 1191 w 1395"/>
              <a:gd name="T41" fmla="*/ 1846 h 2427"/>
              <a:gd name="T42" fmla="*/ 1174 w 1395"/>
              <a:gd name="T43" fmla="*/ 2007 h 2427"/>
              <a:gd name="T44" fmla="*/ 1112 w 1395"/>
              <a:gd name="T45" fmla="*/ 2383 h 2427"/>
              <a:gd name="T46" fmla="*/ 1011 w 1395"/>
              <a:gd name="T47" fmla="*/ 2417 h 2427"/>
              <a:gd name="T48" fmla="*/ 884 w 1395"/>
              <a:gd name="T49" fmla="*/ 2395 h 2427"/>
              <a:gd name="T50" fmla="*/ 654 w 1395"/>
              <a:gd name="T51" fmla="*/ 2427 h 2427"/>
              <a:gd name="T52" fmla="*/ 469 w 1395"/>
              <a:gd name="T53" fmla="*/ 2391 h 2427"/>
              <a:gd name="T54" fmla="*/ 349 w 1395"/>
              <a:gd name="T55" fmla="*/ 2367 h 2427"/>
              <a:gd name="T56" fmla="*/ 291 w 1395"/>
              <a:gd name="T57" fmla="*/ 2324 h 2427"/>
              <a:gd name="T58" fmla="*/ 0 w 1395"/>
              <a:gd name="T59" fmla="*/ 2150 h 2427"/>
              <a:gd name="T60" fmla="*/ 282 w 1395"/>
              <a:gd name="T61" fmla="*/ 1663 h 2427"/>
              <a:gd name="T62" fmla="*/ 190 w 1395"/>
              <a:gd name="T63" fmla="*/ 1623 h 2427"/>
              <a:gd name="T64" fmla="*/ 129 w 1395"/>
              <a:gd name="T65" fmla="*/ 1540 h 2427"/>
              <a:gd name="T66" fmla="*/ 241 w 1395"/>
              <a:gd name="T67" fmla="*/ 1330 h 2427"/>
              <a:gd name="T68" fmla="*/ 318 w 1395"/>
              <a:gd name="T69" fmla="*/ 1131 h 2427"/>
              <a:gd name="T70" fmla="*/ 402 w 1395"/>
              <a:gd name="T71" fmla="*/ 912 h 2427"/>
              <a:gd name="T72" fmla="*/ 541 w 1395"/>
              <a:gd name="T73" fmla="*/ 305 h 2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95" h="2427">
                <a:moveTo>
                  <a:pt x="541" y="305"/>
                </a:moveTo>
                <a:lnTo>
                  <a:pt x="680" y="291"/>
                </a:lnTo>
                <a:lnTo>
                  <a:pt x="808" y="213"/>
                </a:lnTo>
                <a:lnTo>
                  <a:pt x="757" y="111"/>
                </a:lnTo>
                <a:lnTo>
                  <a:pt x="745" y="31"/>
                </a:lnTo>
                <a:lnTo>
                  <a:pt x="814" y="0"/>
                </a:lnTo>
                <a:lnTo>
                  <a:pt x="946" y="106"/>
                </a:lnTo>
                <a:lnTo>
                  <a:pt x="1079" y="128"/>
                </a:lnTo>
                <a:lnTo>
                  <a:pt x="1112" y="259"/>
                </a:lnTo>
                <a:lnTo>
                  <a:pt x="1134" y="295"/>
                </a:lnTo>
                <a:lnTo>
                  <a:pt x="1117" y="411"/>
                </a:lnTo>
                <a:lnTo>
                  <a:pt x="1182" y="488"/>
                </a:lnTo>
                <a:lnTo>
                  <a:pt x="1247" y="642"/>
                </a:lnTo>
                <a:lnTo>
                  <a:pt x="1357" y="655"/>
                </a:lnTo>
                <a:lnTo>
                  <a:pt x="1395" y="828"/>
                </a:lnTo>
                <a:lnTo>
                  <a:pt x="1330" y="1091"/>
                </a:lnTo>
                <a:lnTo>
                  <a:pt x="1338" y="1289"/>
                </a:lnTo>
                <a:lnTo>
                  <a:pt x="1363" y="1547"/>
                </a:lnTo>
                <a:lnTo>
                  <a:pt x="1286" y="1547"/>
                </a:lnTo>
                <a:lnTo>
                  <a:pt x="1186" y="1779"/>
                </a:lnTo>
                <a:lnTo>
                  <a:pt x="1191" y="1846"/>
                </a:lnTo>
                <a:lnTo>
                  <a:pt x="1174" y="2007"/>
                </a:lnTo>
                <a:lnTo>
                  <a:pt x="1112" y="2383"/>
                </a:lnTo>
                <a:lnTo>
                  <a:pt x="1011" y="2417"/>
                </a:lnTo>
                <a:lnTo>
                  <a:pt x="884" y="2395"/>
                </a:lnTo>
                <a:lnTo>
                  <a:pt x="654" y="2427"/>
                </a:lnTo>
                <a:lnTo>
                  <a:pt x="469" y="2391"/>
                </a:lnTo>
                <a:lnTo>
                  <a:pt x="349" y="2367"/>
                </a:lnTo>
                <a:lnTo>
                  <a:pt x="291" y="2324"/>
                </a:lnTo>
                <a:lnTo>
                  <a:pt x="0" y="2150"/>
                </a:lnTo>
                <a:lnTo>
                  <a:pt x="282" y="1663"/>
                </a:lnTo>
                <a:lnTo>
                  <a:pt x="190" y="1623"/>
                </a:lnTo>
                <a:lnTo>
                  <a:pt x="129" y="1540"/>
                </a:lnTo>
                <a:lnTo>
                  <a:pt x="241" y="1330"/>
                </a:lnTo>
                <a:lnTo>
                  <a:pt x="318" y="1131"/>
                </a:lnTo>
                <a:lnTo>
                  <a:pt x="402" y="912"/>
                </a:lnTo>
                <a:lnTo>
                  <a:pt x="541" y="305"/>
                </a:lnTo>
                <a:close/>
              </a:path>
            </a:pathLst>
          </a:custGeom>
          <a:solidFill>
            <a:srgbClr val="FF0066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26" name="Freeform 10"/>
          <p:cNvSpPr>
            <a:spLocks/>
          </p:cNvSpPr>
          <p:nvPr/>
        </p:nvSpPr>
        <p:spPr bwMode="auto">
          <a:xfrm>
            <a:off x="7086600" y="3205163"/>
            <a:ext cx="617538" cy="2295525"/>
          </a:xfrm>
          <a:custGeom>
            <a:avLst/>
            <a:gdLst>
              <a:gd name="T0" fmla="*/ 26 w 389"/>
              <a:gd name="T1" fmla="*/ 108 h 1446"/>
              <a:gd name="T2" fmla="*/ 32 w 389"/>
              <a:gd name="T3" fmla="*/ 0 h 1446"/>
              <a:gd name="T4" fmla="*/ 295 w 389"/>
              <a:gd name="T5" fmla="*/ 0 h 1446"/>
              <a:gd name="T6" fmla="*/ 298 w 389"/>
              <a:gd name="T7" fmla="*/ 266 h 1446"/>
              <a:gd name="T8" fmla="*/ 333 w 389"/>
              <a:gd name="T9" fmla="*/ 326 h 1446"/>
              <a:gd name="T10" fmla="*/ 389 w 389"/>
              <a:gd name="T11" fmla="*/ 622 h 1446"/>
              <a:gd name="T12" fmla="*/ 307 w 389"/>
              <a:gd name="T13" fmla="*/ 768 h 1446"/>
              <a:gd name="T14" fmla="*/ 339 w 389"/>
              <a:gd name="T15" fmla="*/ 934 h 1446"/>
              <a:gd name="T16" fmla="*/ 275 w 389"/>
              <a:gd name="T17" fmla="*/ 1305 h 1446"/>
              <a:gd name="T18" fmla="*/ 211 w 389"/>
              <a:gd name="T19" fmla="*/ 1408 h 1446"/>
              <a:gd name="T20" fmla="*/ 64 w 389"/>
              <a:gd name="T21" fmla="*/ 1446 h 1446"/>
              <a:gd name="T22" fmla="*/ 43 w 389"/>
              <a:gd name="T23" fmla="*/ 1322 h 1446"/>
              <a:gd name="T24" fmla="*/ 109 w 389"/>
              <a:gd name="T25" fmla="*/ 1017 h 1446"/>
              <a:gd name="T26" fmla="*/ 32 w 389"/>
              <a:gd name="T27" fmla="*/ 998 h 1446"/>
              <a:gd name="T28" fmla="*/ 0 w 389"/>
              <a:gd name="T29" fmla="*/ 563 h 1446"/>
              <a:gd name="T30" fmla="*/ 64 w 389"/>
              <a:gd name="T31" fmla="*/ 313 h 1446"/>
              <a:gd name="T32" fmla="*/ 26 w 389"/>
              <a:gd name="T33" fmla="*/ 108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9" h="1446">
                <a:moveTo>
                  <a:pt x="26" y="108"/>
                </a:moveTo>
                <a:lnTo>
                  <a:pt x="32" y="0"/>
                </a:lnTo>
                <a:lnTo>
                  <a:pt x="295" y="0"/>
                </a:lnTo>
                <a:lnTo>
                  <a:pt x="298" y="266"/>
                </a:lnTo>
                <a:lnTo>
                  <a:pt x="333" y="326"/>
                </a:lnTo>
                <a:lnTo>
                  <a:pt x="389" y="622"/>
                </a:lnTo>
                <a:lnTo>
                  <a:pt x="307" y="768"/>
                </a:lnTo>
                <a:lnTo>
                  <a:pt x="339" y="934"/>
                </a:lnTo>
                <a:lnTo>
                  <a:pt x="275" y="1305"/>
                </a:lnTo>
                <a:lnTo>
                  <a:pt x="211" y="1408"/>
                </a:lnTo>
                <a:lnTo>
                  <a:pt x="64" y="1446"/>
                </a:lnTo>
                <a:lnTo>
                  <a:pt x="43" y="1322"/>
                </a:lnTo>
                <a:lnTo>
                  <a:pt x="109" y="1017"/>
                </a:lnTo>
                <a:lnTo>
                  <a:pt x="32" y="998"/>
                </a:lnTo>
                <a:lnTo>
                  <a:pt x="0" y="563"/>
                </a:lnTo>
                <a:lnTo>
                  <a:pt x="64" y="313"/>
                </a:lnTo>
                <a:lnTo>
                  <a:pt x="26" y="108"/>
                </a:lnTo>
                <a:close/>
              </a:path>
            </a:pathLst>
          </a:custGeom>
          <a:solidFill>
            <a:srgbClr val="99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27" name="Freeform 11"/>
          <p:cNvSpPr>
            <a:spLocks/>
          </p:cNvSpPr>
          <p:nvPr/>
        </p:nvSpPr>
        <p:spPr bwMode="auto">
          <a:xfrm>
            <a:off x="7096125" y="1960563"/>
            <a:ext cx="274638" cy="477837"/>
          </a:xfrm>
          <a:custGeom>
            <a:avLst/>
            <a:gdLst>
              <a:gd name="T0" fmla="*/ 23 w 173"/>
              <a:gd name="T1" fmla="*/ 38 h 301"/>
              <a:gd name="T2" fmla="*/ 0 w 173"/>
              <a:gd name="T3" fmla="*/ 96 h 301"/>
              <a:gd name="T4" fmla="*/ 77 w 173"/>
              <a:gd name="T5" fmla="*/ 262 h 301"/>
              <a:gd name="T6" fmla="*/ 74 w 173"/>
              <a:gd name="T7" fmla="*/ 298 h 301"/>
              <a:gd name="T8" fmla="*/ 125 w 173"/>
              <a:gd name="T9" fmla="*/ 301 h 301"/>
              <a:gd name="T10" fmla="*/ 173 w 173"/>
              <a:gd name="T11" fmla="*/ 218 h 301"/>
              <a:gd name="T12" fmla="*/ 170 w 173"/>
              <a:gd name="T13" fmla="*/ 141 h 301"/>
              <a:gd name="T14" fmla="*/ 173 w 173"/>
              <a:gd name="T15" fmla="*/ 61 h 301"/>
              <a:gd name="T16" fmla="*/ 128 w 173"/>
              <a:gd name="T17" fmla="*/ 0 h 301"/>
              <a:gd name="T18" fmla="*/ 23 w 173"/>
              <a:gd name="T19" fmla="*/ 38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3" h="301">
                <a:moveTo>
                  <a:pt x="23" y="38"/>
                </a:moveTo>
                <a:lnTo>
                  <a:pt x="0" y="96"/>
                </a:lnTo>
                <a:lnTo>
                  <a:pt x="77" y="262"/>
                </a:lnTo>
                <a:lnTo>
                  <a:pt x="74" y="298"/>
                </a:lnTo>
                <a:lnTo>
                  <a:pt x="125" y="301"/>
                </a:lnTo>
                <a:lnTo>
                  <a:pt x="173" y="218"/>
                </a:lnTo>
                <a:lnTo>
                  <a:pt x="170" y="141"/>
                </a:lnTo>
                <a:lnTo>
                  <a:pt x="173" y="61"/>
                </a:lnTo>
                <a:lnTo>
                  <a:pt x="128" y="0"/>
                </a:lnTo>
                <a:lnTo>
                  <a:pt x="23" y="38"/>
                </a:lnTo>
                <a:close/>
              </a:path>
            </a:pathLst>
          </a:custGeom>
          <a:solidFill>
            <a:srgbClr val="33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28" name="Freeform 12"/>
          <p:cNvSpPr>
            <a:spLocks/>
          </p:cNvSpPr>
          <p:nvPr/>
        </p:nvSpPr>
        <p:spPr bwMode="auto">
          <a:xfrm>
            <a:off x="6740525" y="4764088"/>
            <a:ext cx="519113" cy="1789112"/>
          </a:xfrm>
          <a:custGeom>
            <a:avLst/>
            <a:gdLst>
              <a:gd name="T0" fmla="*/ 164 w 327"/>
              <a:gd name="T1" fmla="*/ 20 h 1127"/>
              <a:gd name="T2" fmla="*/ 100 w 327"/>
              <a:gd name="T3" fmla="*/ 189 h 1127"/>
              <a:gd name="T4" fmla="*/ 71 w 327"/>
              <a:gd name="T5" fmla="*/ 253 h 1127"/>
              <a:gd name="T6" fmla="*/ 80 w 327"/>
              <a:gd name="T7" fmla="*/ 324 h 1127"/>
              <a:gd name="T8" fmla="*/ 48 w 327"/>
              <a:gd name="T9" fmla="*/ 394 h 1127"/>
              <a:gd name="T10" fmla="*/ 64 w 327"/>
              <a:gd name="T11" fmla="*/ 468 h 1127"/>
              <a:gd name="T12" fmla="*/ 32 w 327"/>
              <a:gd name="T13" fmla="*/ 564 h 1127"/>
              <a:gd name="T14" fmla="*/ 29 w 327"/>
              <a:gd name="T15" fmla="*/ 704 h 1127"/>
              <a:gd name="T16" fmla="*/ 10 w 327"/>
              <a:gd name="T17" fmla="*/ 826 h 1127"/>
              <a:gd name="T18" fmla="*/ 0 w 327"/>
              <a:gd name="T19" fmla="*/ 871 h 1127"/>
              <a:gd name="T20" fmla="*/ 45 w 327"/>
              <a:gd name="T21" fmla="*/ 1082 h 1127"/>
              <a:gd name="T22" fmla="*/ 80 w 327"/>
              <a:gd name="T23" fmla="*/ 1127 h 1127"/>
              <a:gd name="T24" fmla="*/ 199 w 327"/>
              <a:gd name="T25" fmla="*/ 1069 h 1127"/>
              <a:gd name="T26" fmla="*/ 221 w 327"/>
              <a:gd name="T27" fmla="*/ 1024 h 1127"/>
              <a:gd name="T28" fmla="*/ 202 w 327"/>
              <a:gd name="T29" fmla="*/ 976 h 1127"/>
              <a:gd name="T30" fmla="*/ 240 w 327"/>
              <a:gd name="T31" fmla="*/ 919 h 1127"/>
              <a:gd name="T32" fmla="*/ 221 w 327"/>
              <a:gd name="T33" fmla="*/ 871 h 1127"/>
              <a:gd name="T34" fmla="*/ 170 w 327"/>
              <a:gd name="T35" fmla="*/ 880 h 1127"/>
              <a:gd name="T36" fmla="*/ 96 w 327"/>
              <a:gd name="T37" fmla="*/ 800 h 1127"/>
              <a:gd name="T38" fmla="*/ 96 w 327"/>
              <a:gd name="T39" fmla="*/ 772 h 1127"/>
              <a:gd name="T40" fmla="*/ 141 w 327"/>
              <a:gd name="T41" fmla="*/ 736 h 1127"/>
              <a:gd name="T42" fmla="*/ 189 w 327"/>
              <a:gd name="T43" fmla="*/ 656 h 1127"/>
              <a:gd name="T44" fmla="*/ 186 w 327"/>
              <a:gd name="T45" fmla="*/ 756 h 1127"/>
              <a:gd name="T46" fmla="*/ 215 w 327"/>
              <a:gd name="T47" fmla="*/ 756 h 1127"/>
              <a:gd name="T48" fmla="*/ 244 w 327"/>
              <a:gd name="T49" fmla="*/ 714 h 1127"/>
              <a:gd name="T50" fmla="*/ 263 w 327"/>
              <a:gd name="T51" fmla="*/ 576 h 1127"/>
              <a:gd name="T52" fmla="*/ 295 w 327"/>
              <a:gd name="T53" fmla="*/ 474 h 1127"/>
              <a:gd name="T54" fmla="*/ 272 w 327"/>
              <a:gd name="T55" fmla="*/ 436 h 1127"/>
              <a:gd name="T56" fmla="*/ 269 w 327"/>
              <a:gd name="T57" fmla="*/ 295 h 1127"/>
              <a:gd name="T58" fmla="*/ 292 w 327"/>
              <a:gd name="T59" fmla="*/ 260 h 1127"/>
              <a:gd name="T60" fmla="*/ 327 w 327"/>
              <a:gd name="T61" fmla="*/ 36 h 1127"/>
              <a:gd name="T62" fmla="*/ 244 w 327"/>
              <a:gd name="T63" fmla="*/ 0 h 1127"/>
              <a:gd name="T64" fmla="*/ 164 w 327"/>
              <a:gd name="T65" fmla="*/ 20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7" h="1127">
                <a:moveTo>
                  <a:pt x="164" y="20"/>
                </a:moveTo>
                <a:lnTo>
                  <a:pt x="100" y="189"/>
                </a:lnTo>
                <a:lnTo>
                  <a:pt x="71" y="253"/>
                </a:lnTo>
                <a:lnTo>
                  <a:pt x="80" y="324"/>
                </a:lnTo>
                <a:lnTo>
                  <a:pt x="48" y="394"/>
                </a:lnTo>
                <a:lnTo>
                  <a:pt x="64" y="468"/>
                </a:lnTo>
                <a:lnTo>
                  <a:pt x="32" y="564"/>
                </a:lnTo>
                <a:lnTo>
                  <a:pt x="29" y="704"/>
                </a:lnTo>
                <a:lnTo>
                  <a:pt x="10" y="826"/>
                </a:lnTo>
                <a:lnTo>
                  <a:pt x="0" y="871"/>
                </a:lnTo>
                <a:lnTo>
                  <a:pt x="45" y="1082"/>
                </a:lnTo>
                <a:lnTo>
                  <a:pt x="80" y="1127"/>
                </a:lnTo>
                <a:lnTo>
                  <a:pt x="199" y="1069"/>
                </a:lnTo>
                <a:lnTo>
                  <a:pt x="221" y="1024"/>
                </a:lnTo>
                <a:lnTo>
                  <a:pt x="202" y="976"/>
                </a:lnTo>
                <a:lnTo>
                  <a:pt x="240" y="919"/>
                </a:lnTo>
                <a:lnTo>
                  <a:pt x="221" y="871"/>
                </a:lnTo>
                <a:lnTo>
                  <a:pt x="170" y="880"/>
                </a:lnTo>
                <a:lnTo>
                  <a:pt x="96" y="800"/>
                </a:lnTo>
                <a:lnTo>
                  <a:pt x="96" y="772"/>
                </a:lnTo>
                <a:lnTo>
                  <a:pt x="141" y="736"/>
                </a:lnTo>
                <a:lnTo>
                  <a:pt x="189" y="656"/>
                </a:lnTo>
                <a:lnTo>
                  <a:pt x="186" y="756"/>
                </a:lnTo>
                <a:lnTo>
                  <a:pt x="215" y="756"/>
                </a:lnTo>
                <a:lnTo>
                  <a:pt x="244" y="714"/>
                </a:lnTo>
                <a:lnTo>
                  <a:pt x="263" y="576"/>
                </a:lnTo>
                <a:lnTo>
                  <a:pt x="295" y="474"/>
                </a:lnTo>
                <a:lnTo>
                  <a:pt x="272" y="436"/>
                </a:lnTo>
                <a:lnTo>
                  <a:pt x="269" y="295"/>
                </a:lnTo>
                <a:lnTo>
                  <a:pt x="292" y="260"/>
                </a:lnTo>
                <a:lnTo>
                  <a:pt x="327" y="36"/>
                </a:lnTo>
                <a:lnTo>
                  <a:pt x="244" y="0"/>
                </a:lnTo>
                <a:lnTo>
                  <a:pt x="164" y="20"/>
                </a:lnTo>
                <a:close/>
              </a:path>
            </a:pathLst>
          </a:custGeom>
          <a:solidFill>
            <a:srgbClr val="33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29" name="Freeform 13"/>
          <p:cNvSpPr>
            <a:spLocks/>
          </p:cNvSpPr>
          <p:nvPr/>
        </p:nvSpPr>
        <p:spPr bwMode="auto">
          <a:xfrm>
            <a:off x="7061200" y="2438400"/>
            <a:ext cx="158750" cy="2325688"/>
          </a:xfrm>
          <a:custGeom>
            <a:avLst/>
            <a:gdLst>
              <a:gd name="T0" fmla="*/ 96 w 100"/>
              <a:gd name="T1" fmla="*/ 0 h 1465"/>
              <a:gd name="T2" fmla="*/ 80 w 100"/>
              <a:gd name="T3" fmla="*/ 86 h 1465"/>
              <a:gd name="T4" fmla="*/ 77 w 100"/>
              <a:gd name="T5" fmla="*/ 189 h 1465"/>
              <a:gd name="T6" fmla="*/ 86 w 100"/>
              <a:gd name="T7" fmla="*/ 281 h 1465"/>
              <a:gd name="T8" fmla="*/ 99 w 100"/>
              <a:gd name="T9" fmla="*/ 352 h 1465"/>
              <a:gd name="T10" fmla="*/ 77 w 100"/>
              <a:gd name="T11" fmla="*/ 454 h 1465"/>
              <a:gd name="T12" fmla="*/ 69 w 100"/>
              <a:gd name="T13" fmla="*/ 488 h 1465"/>
              <a:gd name="T14" fmla="*/ 59 w 100"/>
              <a:gd name="T15" fmla="*/ 620 h 1465"/>
              <a:gd name="T16" fmla="*/ 77 w 100"/>
              <a:gd name="T17" fmla="*/ 781 h 1465"/>
              <a:gd name="T18" fmla="*/ 6 w 100"/>
              <a:gd name="T19" fmla="*/ 1033 h 1465"/>
              <a:gd name="T20" fmla="*/ 38 w 100"/>
              <a:gd name="T21" fmla="*/ 1126 h 1465"/>
              <a:gd name="T22" fmla="*/ 42 w 100"/>
              <a:gd name="T23" fmla="*/ 1193 h 1465"/>
              <a:gd name="T24" fmla="*/ 21 w 100"/>
              <a:gd name="T25" fmla="*/ 1239 h 1465"/>
              <a:gd name="T26" fmla="*/ 45 w 100"/>
              <a:gd name="T27" fmla="*/ 1465 h 1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0" h="1465">
                <a:moveTo>
                  <a:pt x="96" y="0"/>
                </a:moveTo>
                <a:cubicBezTo>
                  <a:pt x="89" y="27"/>
                  <a:pt x="83" y="55"/>
                  <a:pt x="80" y="86"/>
                </a:cubicBezTo>
                <a:cubicBezTo>
                  <a:pt x="77" y="117"/>
                  <a:pt x="76" y="157"/>
                  <a:pt x="77" y="189"/>
                </a:cubicBezTo>
                <a:cubicBezTo>
                  <a:pt x="78" y="221"/>
                  <a:pt x="82" y="254"/>
                  <a:pt x="86" y="281"/>
                </a:cubicBezTo>
                <a:cubicBezTo>
                  <a:pt x="90" y="308"/>
                  <a:pt x="100" y="323"/>
                  <a:pt x="99" y="352"/>
                </a:cubicBezTo>
                <a:cubicBezTo>
                  <a:pt x="98" y="381"/>
                  <a:pt x="82" y="431"/>
                  <a:pt x="77" y="454"/>
                </a:cubicBezTo>
                <a:cubicBezTo>
                  <a:pt x="72" y="477"/>
                  <a:pt x="72" y="460"/>
                  <a:pt x="69" y="488"/>
                </a:cubicBezTo>
                <a:cubicBezTo>
                  <a:pt x="66" y="516"/>
                  <a:pt x="58" y="571"/>
                  <a:pt x="59" y="620"/>
                </a:cubicBezTo>
                <a:cubicBezTo>
                  <a:pt x="60" y="669"/>
                  <a:pt x="86" y="712"/>
                  <a:pt x="77" y="781"/>
                </a:cubicBezTo>
                <a:cubicBezTo>
                  <a:pt x="68" y="850"/>
                  <a:pt x="12" y="976"/>
                  <a:pt x="6" y="1033"/>
                </a:cubicBezTo>
                <a:cubicBezTo>
                  <a:pt x="0" y="1090"/>
                  <a:pt x="32" y="1099"/>
                  <a:pt x="38" y="1126"/>
                </a:cubicBezTo>
                <a:cubicBezTo>
                  <a:pt x="44" y="1153"/>
                  <a:pt x="45" y="1174"/>
                  <a:pt x="42" y="1193"/>
                </a:cubicBezTo>
                <a:cubicBezTo>
                  <a:pt x="39" y="1212"/>
                  <a:pt x="20" y="1194"/>
                  <a:pt x="21" y="1239"/>
                </a:cubicBezTo>
                <a:cubicBezTo>
                  <a:pt x="22" y="1284"/>
                  <a:pt x="40" y="1418"/>
                  <a:pt x="45" y="1465"/>
                </a:cubicBezTo>
              </a:path>
            </a:pathLst>
          </a:custGeom>
          <a:noFill/>
          <a:ln w="19050" cmpd="sng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30" name="Rectangle 14"/>
          <p:cNvSpPr>
            <a:spLocks noChangeArrowheads="1"/>
          </p:cNvSpPr>
          <p:nvPr/>
        </p:nvSpPr>
        <p:spPr bwMode="auto">
          <a:xfrm>
            <a:off x="5819775" y="3400425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zh-TW" altLang="en-US" sz="2000">
                <a:solidFill>
                  <a:schemeClr val="bg1"/>
                </a:solidFill>
                <a:ea typeface="SimHei" pitchFamily="49" charset="-122"/>
              </a:rPr>
              <a:t>撒瑪利亞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5740400" y="4930775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zh-TW" altLang="en-US" sz="2400">
                <a:solidFill>
                  <a:schemeClr val="bg1"/>
                </a:solidFill>
                <a:ea typeface="SimHei" pitchFamily="49" charset="-122"/>
              </a:rPr>
              <a:t>猶太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7175500" y="3700463"/>
            <a:ext cx="4127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zh-TW" altLang="en-US">
                <a:ea typeface="SimHei" pitchFamily="49" charset="-122"/>
              </a:rPr>
              <a:t>比</a:t>
            </a:r>
          </a:p>
          <a:p>
            <a:pPr algn="ctr"/>
            <a:r>
              <a:rPr kumimoji="1" lang="zh-TW" altLang="en-US">
                <a:ea typeface="SimHei" pitchFamily="49" charset="-122"/>
              </a:rPr>
              <a:t>利</a:t>
            </a:r>
          </a:p>
          <a:p>
            <a:pPr algn="ctr"/>
            <a:r>
              <a:rPr kumimoji="1" lang="zh-TW" altLang="en-US">
                <a:ea typeface="SimHei" pitchFamily="49" charset="-122"/>
              </a:rPr>
              <a:t>亞</a:t>
            </a:r>
          </a:p>
        </p:txBody>
      </p:sp>
      <p:sp>
        <p:nvSpPr>
          <p:cNvPr id="9233" name="Oval 17"/>
          <p:cNvSpPr>
            <a:spLocks noChangeArrowheads="1"/>
          </p:cNvSpPr>
          <p:nvPr/>
        </p:nvSpPr>
        <p:spPr bwMode="auto">
          <a:xfrm>
            <a:off x="6442075" y="4710113"/>
            <a:ext cx="95250" cy="9525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7" name="Rectangle 21"/>
          <p:cNvSpPr>
            <a:spLocks noChangeArrowheads="1"/>
          </p:cNvSpPr>
          <p:nvPr/>
        </p:nvSpPr>
        <p:spPr bwMode="auto">
          <a:xfrm>
            <a:off x="5537200" y="4375150"/>
            <a:ext cx="996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TW" altLang="en-US" sz="1600">
                <a:solidFill>
                  <a:schemeClr val="bg1"/>
                </a:solidFill>
                <a:ea typeface="SimHei" pitchFamily="49" charset="-122"/>
              </a:rPr>
              <a:t>耶路撒冷</a:t>
            </a:r>
          </a:p>
        </p:txBody>
      </p:sp>
      <p:sp>
        <p:nvSpPr>
          <p:cNvPr id="9238" name="Oval 22"/>
          <p:cNvSpPr>
            <a:spLocks noChangeArrowheads="1"/>
          </p:cNvSpPr>
          <p:nvPr/>
        </p:nvSpPr>
        <p:spPr bwMode="auto">
          <a:xfrm>
            <a:off x="6372225" y="4875213"/>
            <a:ext cx="95250" cy="9525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239" name="AutoShape 23"/>
          <p:cNvSpPr>
            <a:spLocks noChangeArrowheads="1"/>
          </p:cNvSpPr>
          <p:nvPr/>
        </p:nvSpPr>
        <p:spPr bwMode="auto">
          <a:xfrm>
            <a:off x="4967288" y="4659313"/>
            <a:ext cx="887412" cy="387350"/>
          </a:xfrm>
          <a:prstGeom prst="wedgeRectCallout">
            <a:avLst>
              <a:gd name="adj1" fmla="val 107782"/>
              <a:gd name="adj2" fmla="val 2131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kumimoji="1" lang="zh-TW" altLang="en-US">
                <a:ea typeface="SimHei" pitchFamily="49" charset="-122"/>
              </a:rPr>
              <a:t>伯利恆</a:t>
            </a:r>
          </a:p>
        </p:txBody>
      </p:sp>
      <p:sp>
        <p:nvSpPr>
          <p:cNvPr id="9240" name="Text Box 24"/>
          <p:cNvSpPr txBox="1">
            <a:spLocks noChangeArrowheads="1"/>
          </p:cNvSpPr>
          <p:nvPr/>
        </p:nvSpPr>
        <p:spPr bwMode="auto">
          <a:xfrm>
            <a:off x="4532313" y="5089525"/>
            <a:ext cx="1581150" cy="762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>
                <a:latin typeface="SimHei" pitchFamily="49" charset="-122"/>
                <a:ea typeface="SimHei" pitchFamily="49" charset="-122"/>
              </a:rPr>
              <a:t>伯利恆距耶路撒冷約</a:t>
            </a:r>
            <a:r>
              <a:rPr lang="en-US" altLang="zh-TW">
                <a:latin typeface="SimHei" pitchFamily="49" charset="-122"/>
                <a:ea typeface="SimHei" pitchFamily="49" charset="-122"/>
              </a:rPr>
              <a:t>10</a:t>
            </a:r>
            <a:r>
              <a:rPr lang="zh-TW" altLang="en-US">
                <a:latin typeface="SimHei" pitchFamily="49" charset="-122"/>
                <a:ea typeface="SimHei" pitchFamily="49" charset="-122"/>
              </a:rPr>
              <a:t>公里</a:t>
            </a:r>
          </a:p>
        </p:txBody>
      </p:sp>
      <p:pic>
        <p:nvPicPr>
          <p:cNvPr id="9241" name="Picture 25" descr="05_Christmas_WiseMen_1024_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0"/>
            <a:ext cx="3548062" cy="26606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42" name="Freeform 26"/>
          <p:cNvSpPr>
            <a:spLocks/>
          </p:cNvSpPr>
          <p:nvPr/>
        </p:nvSpPr>
        <p:spPr bwMode="auto">
          <a:xfrm>
            <a:off x="7254875" y="1503363"/>
            <a:ext cx="101600" cy="120650"/>
          </a:xfrm>
          <a:custGeom>
            <a:avLst/>
            <a:gdLst>
              <a:gd name="T0" fmla="*/ 1 w 64"/>
              <a:gd name="T1" fmla="*/ 14 h 76"/>
              <a:gd name="T2" fmla="*/ 23 w 64"/>
              <a:gd name="T3" fmla="*/ 0 h 76"/>
              <a:gd name="T4" fmla="*/ 49 w 64"/>
              <a:gd name="T5" fmla="*/ 2 h 76"/>
              <a:gd name="T6" fmla="*/ 64 w 64"/>
              <a:gd name="T7" fmla="*/ 13 h 76"/>
              <a:gd name="T8" fmla="*/ 59 w 64"/>
              <a:gd name="T9" fmla="*/ 60 h 76"/>
              <a:gd name="T10" fmla="*/ 53 w 64"/>
              <a:gd name="T11" fmla="*/ 76 h 76"/>
              <a:gd name="T12" fmla="*/ 41 w 64"/>
              <a:gd name="T13" fmla="*/ 71 h 76"/>
              <a:gd name="T14" fmla="*/ 19 w 64"/>
              <a:gd name="T15" fmla="*/ 41 h 76"/>
              <a:gd name="T16" fmla="*/ 0 w 64"/>
              <a:gd name="T17" fmla="*/ 31 h 76"/>
              <a:gd name="T18" fmla="*/ 1 w 64"/>
              <a:gd name="T19" fmla="*/ 14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76">
                <a:moveTo>
                  <a:pt x="1" y="14"/>
                </a:moveTo>
                <a:lnTo>
                  <a:pt x="23" y="0"/>
                </a:lnTo>
                <a:lnTo>
                  <a:pt x="49" y="2"/>
                </a:lnTo>
                <a:lnTo>
                  <a:pt x="64" y="13"/>
                </a:lnTo>
                <a:lnTo>
                  <a:pt x="59" y="60"/>
                </a:lnTo>
                <a:lnTo>
                  <a:pt x="53" y="76"/>
                </a:lnTo>
                <a:lnTo>
                  <a:pt x="41" y="71"/>
                </a:lnTo>
                <a:lnTo>
                  <a:pt x="19" y="41"/>
                </a:lnTo>
                <a:lnTo>
                  <a:pt x="0" y="31"/>
                </a:lnTo>
                <a:lnTo>
                  <a:pt x="1" y="14"/>
                </a:lnTo>
                <a:close/>
              </a:path>
            </a:pathLst>
          </a:custGeom>
          <a:solidFill>
            <a:srgbClr val="336699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243" name="AutoShape 27" descr="Parchment"/>
          <p:cNvSpPr>
            <a:spLocks noChangeArrowheads="1"/>
          </p:cNvSpPr>
          <p:nvPr/>
        </p:nvSpPr>
        <p:spPr bwMode="auto">
          <a:xfrm>
            <a:off x="4059238" y="3282950"/>
            <a:ext cx="887412" cy="387350"/>
          </a:xfrm>
          <a:prstGeom prst="wedgeRectCallout">
            <a:avLst>
              <a:gd name="adj1" fmla="val -89894"/>
              <a:gd name="adj2" fmla="val 2787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kumimoji="1" lang="zh-TW" altLang="en-US">
                <a:latin typeface="SimHei" pitchFamily="49" charset="-122"/>
                <a:ea typeface="SimHei" pitchFamily="49" charset="-122"/>
              </a:rPr>
              <a:t>彌</a:t>
            </a:r>
            <a:r>
              <a:rPr kumimoji="1" lang="en-US" altLang="zh-TW">
                <a:latin typeface="SimHei" pitchFamily="49" charset="-122"/>
                <a:ea typeface="SimHei" pitchFamily="49" charset="-122"/>
              </a:rPr>
              <a:t>5:2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3" grpId="0" animBg="1"/>
      <p:bldP spid="9224" grpId="0"/>
      <p:bldP spid="9225" grpId="0" animBg="1"/>
      <p:bldP spid="9226" grpId="0" animBg="1"/>
      <p:bldP spid="9227" grpId="0" animBg="1"/>
      <p:bldP spid="9228" grpId="0" animBg="1"/>
      <p:bldP spid="9229" grpId="0" animBg="1"/>
      <p:bldP spid="9230" grpId="0"/>
      <p:bldP spid="9231" grpId="0"/>
      <p:bldP spid="9232" grpId="0"/>
      <p:bldP spid="9233" grpId="0" animBg="1"/>
      <p:bldP spid="9237" grpId="0"/>
      <p:bldP spid="9238" grpId="0" animBg="1"/>
      <p:bldP spid="9239" grpId="0" animBg="1"/>
      <p:bldP spid="9240" grpId="0" animBg="1"/>
      <p:bldP spid="9242" grpId="0" animBg="1"/>
      <p:bldP spid="92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wise men before Her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5513"/>
            <a:ext cx="4241800" cy="5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572000" y="1885950"/>
            <a:ext cx="3949700" cy="315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當下，希律暗暗的召了博士來，細問那星是甚麼時候出現的，就差他們往伯利恆去，說：「你們去仔細尋訪那小孩子，尋到了，就來報信，我也好去拜他。」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新細明體" panose="02020500000000000000" pitchFamily="18" charset="-120"/>
              </a:rPr>
              <a:t>(</a:t>
            </a:r>
            <a:r>
              <a:rPr lang="zh-TW" altLang="en-US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太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2:7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新細明體" panose="02020500000000000000" pitchFamily="18" charset="-120"/>
              </a:rPr>
              <a:t>-8)</a:t>
            </a:r>
            <a:endParaRPr lang="zh-TW" altLang="en-US" sz="2400">
              <a:solidFill>
                <a:schemeClr val="bg2"/>
              </a:solidFill>
              <a:latin typeface="SimHei" pitchFamily="49" charset="-122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star-of-bethlehem-wise-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0"/>
            <a:ext cx="6364287" cy="4773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1427163" y="5002213"/>
            <a:ext cx="6364287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他們聽見王的話就去了。在東方所看見的那星忽然在他們前頭行，直行到小孩子的地方，就在上頭停住了。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新細明體" panose="02020500000000000000" pitchFamily="18" charset="-120"/>
              </a:rPr>
              <a:t>(</a:t>
            </a:r>
            <a:r>
              <a:rPr lang="zh-TW" altLang="en-US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太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2:9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新細明體" panose="02020500000000000000" pitchFamily="18" charset="-120"/>
              </a:rPr>
              <a:t>)</a:t>
            </a:r>
            <a:endParaRPr lang="zh-TW" altLang="en-US" sz="2400">
              <a:solidFill>
                <a:schemeClr val="bg2"/>
              </a:solidFill>
              <a:latin typeface="SimHei" pitchFamily="49" charset="-122"/>
              <a:ea typeface="新細明體" panose="02020500000000000000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wisemen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0"/>
            <a:ext cx="5667375" cy="4379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427163" y="4562475"/>
            <a:ext cx="6953250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Aft>
                <a:spcPct val="10000"/>
              </a:spcAft>
              <a:buFontTx/>
              <a:buBlip>
                <a:blip r:embed="rId3"/>
              </a:buBlip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 博士看見星</a:t>
            </a:r>
            <a:r>
              <a:rPr lang="en-US" altLang="zh-TW" sz="2400">
                <a:latin typeface="SimHei" pitchFamily="49" charset="-122"/>
                <a:ea typeface="SimHei" pitchFamily="49" charset="-122"/>
              </a:rPr>
              <a:t>(</a:t>
            </a:r>
            <a:r>
              <a:rPr lang="zh-TW" altLang="en-US" sz="2400">
                <a:latin typeface="SimHei" pitchFamily="49" charset="-122"/>
                <a:ea typeface="SimHei" pitchFamily="49" charset="-122"/>
              </a:rPr>
              <a:t>活的異象</a:t>
            </a:r>
            <a:r>
              <a:rPr lang="en-US" altLang="zh-TW" sz="2400">
                <a:latin typeface="SimHei" pitchFamily="49" charset="-122"/>
                <a:ea typeface="SimHei" pitchFamily="49" charset="-122"/>
              </a:rPr>
              <a:t>)</a:t>
            </a:r>
            <a:r>
              <a:rPr lang="zh-TW" altLang="en-US" sz="2400">
                <a:latin typeface="SimHei" pitchFamily="49" charset="-122"/>
                <a:ea typeface="SimHei" pitchFamily="49" charset="-122"/>
              </a:rPr>
              <a:t>，對基督產生渴慕。</a:t>
            </a:r>
          </a:p>
          <a:p>
            <a:pPr>
              <a:lnSpc>
                <a:spcPct val="120000"/>
              </a:lnSpc>
              <a:spcAft>
                <a:spcPct val="10000"/>
              </a:spcAft>
              <a:buFontTx/>
              <a:buBlip>
                <a:blip r:embed="rId3"/>
              </a:buBlip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 祭司長和文士光擁有聖經知識，卻對基督無心。</a:t>
            </a:r>
          </a:p>
          <a:p>
            <a:pPr>
              <a:lnSpc>
                <a:spcPct val="120000"/>
              </a:lnSpc>
              <a:spcAft>
                <a:spcPct val="10000"/>
              </a:spcAft>
              <a:buFontTx/>
              <a:buBlip>
                <a:blip r:embed="rId3"/>
              </a:buBlip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 人的觀念使博士誤往耶路撒冷，驚動希律王。</a:t>
            </a:r>
          </a:p>
          <a:p>
            <a:pPr>
              <a:lnSpc>
                <a:spcPct val="120000"/>
              </a:lnSpc>
              <a:spcAft>
                <a:spcPct val="10000"/>
              </a:spcAft>
              <a:buFontTx/>
              <a:buBlip>
                <a:blip r:embed="rId3"/>
              </a:buBlip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 人的觀念被聖經糾正後，重新看到活的異象。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2" name="Picture 18" descr="m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065213"/>
            <a:ext cx="1298575" cy="1298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3" descr="Recycled paper"/>
          <p:cNvSpPr>
            <a:spLocks noChangeArrowheads="1"/>
          </p:cNvSpPr>
          <p:nvPr/>
        </p:nvSpPr>
        <p:spPr bwMode="auto">
          <a:xfrm>
            <a:off x="457200" y="2438400"/>
            <a:ext cx="1219200" cy="533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latin typeface="SimHei" pitchFamily="49" charset="-122"/>
                <a:ea typeface="SimHei" pitchFamily="49" charset="-122"/>
              </a:rPr>
              <a:t>基督是</a:t>
            </a:r>
          </a:p>
        </p:txBody>
      </p:sp>
      <p:sp>
        <p:nvSpPr>
          <p:cNvPr id="21508" name="Rectangle 4" descr="Stationery"/>
          <p:cNvSpPr>
            <a:spLocks noChangeArrowheads="1"/>
          </p:cNvSpPr>
          <p:nvPr/>
        </p:nvSpPr>
        <p:spPr bwMode="auto">
          <a:xfrm>
            <a:off x="1752600" y="2438400"/>
            <a:ext cx="1676400" cy="5334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latin typeface="SimHei" pitchFamily="49" charset="-122"/>
                <a:ea typeface="SimHei" pitchFamily="49" charset="-122"/>
              </a:rPr>
              <a:t>君王</a:t>
            </a:r>
          </a:p>
        </p:txBody>
      </p:sp>
      <p:sp>
        <p:nvSpPr>
          <p:cNvPr id="21509" name="Rectangle 5" descr="Stationery"/>
          <p:cNvSpPr>
            <a:spLocks noChangeArrowheads="1"/>
          </p:cNvSpPr>
          <p:nvPr/>
        </p:nvSpPr>
        <p:spPr bwMode="auto">
          <a:xfrm>
            <a:off x="3505200" y="2438400"/>
            <a:ext cx="1676400" cy="5334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latin typeface="SimHei" pitchFamily="49" charset="-122"/>
                <a:ea typeface="SimHei" pitchFamily="49" charset="-122"/>
              </a:rPr>
              <a:t>僕人</a:t>
            </a:r>
          </a:p>
        </p:txBody>
      </p:sp>
      <p:sp>
        <p:nvSpPr>
          <p:cNvPr id="21510" name="Rectangle 6" descr="Stationery"/>
          <p:cNvSpPr>
            <a:spLocks noChangeArrowheads="1"/>
          </p:cNvSpPr>
          <p:nvPr/>
        </p:nvSpPr>
        <p:spPr bwMode="auto">
          <a:xfrm>
            <a:off x="5257800" y="2438400"/>
            <a:ext cx="1676400" cy="5334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latin typeface="SimHei" pitchFamily="49" charset="-122"/>
                <a:ea typeface="SimHei" pitchFamily="49" charset="-122"/>
              </a:rPr>
              <a:t>完美的人</a:t>
            </a:r>
          </a:p>
        </p:txBody>
      </p:sp>
      <p:sp>
        <p:nvSpPr>
          <p:cNvPr id="21511" name="Rectangle 7" descr="Stationery"/>
          <p:cNvSpPr>
            <a:spLocks noChangeArrowheads="1"/>
          </p:cNvSpPr>
          <p:nvPr/>
        </p:nvSpPr>
        <p:spPr bwMode="auto">
          <a:xfrm>
            <a:off x="7010400" y="2438400"/>
            <a:ext cx="1676400" cy="5334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latin typeface="SimHei" pitchFamily="49" charset="-122"/>
                <a:ea typeface="SimHei" pitchFamily="49" charset="-122"/>
              </a:rPr>
              <a:t>神子</a:t>
            </a:r>
          </a:p>
        </p:txBody>
      </p:sp>
      <p:pic>
        <p:nvPicPr>
          <p:cNvPr id="21512" name="Picture 8" descr="lion-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1066800"/>
            <a:ext cx="128905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eagle-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1066800"/>
            <a:ext cx="1295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ox-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1066800"/>
            <a:ext cx="1295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643063" y="5167313"/>
            <a:ext cx="6988175" cy="140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kumimoji="1" lang="en-US" altLang="zh-TW" sz="2400">
                <a:latin typeface="SimHei" pitchFamily="49" charset="-122"/>
                <a:ea typeface="SimHei" pitchFamily="49" charset="-122"/>
              </a:rPr>
              <a:t>…</a:t>
            </a:r>
            <a:r>
              <a:rPr kumimoji="1" lang="zh-TW" altLang="en-US" sz="2400">
                <a:latin typeface="SimHei" pitchFamily="49" charset="-122"/>
                <a:ea typeface="SimHei" pitchFamily="49" charset="-122"/>
              </a:rPr>
              <a:t>寶座中和寶座周圍有</a:t>
            </a:r>
            <a:r>
              <a:rPr kumimoji="1" lang="zh-TW" altLang="en-US" sz="24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四個活物</a:t>
            </a:r>
            <a:r>
              <a:rPr kumimoji="1" lang="zh-TW" altLang="en-US" sz="2400">
                <a:latin typeface="SimHei" pitchFamily="49" charset="-122"/>
                <a:ea typeface="SimHei" pitchFamily="49" charset="-122"/>
              </a:rPr>
              <a:t>，前後遍體都滿了眼睛。第一個活物像</a:t>
            </a:r>
            <a:r>
              <a:rPr kumimoji="1" lang="zh-TW" altLang="en-US" sz="24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獅子</a:t>
            </a:r>
            <a:r>
              <a:rPr kumimoji="1" lang="zh-TW" altLang="en-US" sz="2400">
                <a:latin typeface="SimHei" pitchFamily="49" charset="-122"/>
                <a:ea typeface="SimHei" pitchFamily="49" charset="-122"/>
              </a:rPr>
              <a:t>，第二個像</a:t>
            </a:r>
            <a:r>
              <a:rPr kumimoji="1" lang="zh-TW" altLang="en-US" sz="24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牛犢</a:t>
            </a:r>
            <a:r>
              <a:rPr kumimoji="1" lang="zh-TW" altLang="en-US" sz="2400">
                <a:latin typeface="SimHei" pitchFamily="49" charset="-122"/>
                <a:ea typeface="SimHei" pitchFamily="49" charset="-122"/>
              </a:rPr>
              <a:t>，第三個臉面像</a:t>
            </a:r>
            <a:r>
              <a:rPr kumimoji="1" lang="zh-TW" altLang="en-US" sz="24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人</a:t>
            </a:r>
            <a:r>
              <a:rPr kumimoji="1" lang="zh-TW" altLang="en-US" sz="2400">
                <a:latin typeface="SimHei" pitchFamily="49" charset="-122"/>
                <a:ea typeface="SimHei" pitchFamily="49" charset="-122"/>
              </a:rPr>
              <a:t>，第四個像</a:t>
            </a:r>
            <a:r>
              <a:rPr kumimoji="1" lang="zh-TW" altLang="en-US" sz="24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飛鷹</a:t>
            </a:r>
            <a:r>
              <a:rPr kumimoji="1" lang="zh-TW" altLang="en-US" sz="2400">
                <a:latin typeface="SimHei" pitchFamily="49" charset="-122"/>
                <a:ea typeface="SimHei" pitchFamily="49" charset="-122"/>
              </a:rPr>
              <a:t>。</a:t>
            </a:r>
            <a:r>
              <a:rPr kumimoji="1" lang="en-US" altLang="zh-TW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(</a:t>
            </a:r>
            <a:r>
              <a:rPr kumimoji="1" lang="zh-TW" altLang="en-US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啟</a:t>
            </a:r>
            <a:r>
              <a:rPr kumimoji="1" lang="en-US" altLang="zh-TW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4:6-7)</a:t>
            </a:r>
            <a:endParaRPr kumimoji="1" lang="zh-TW" altLang="en-US" sz="2400">
              <a:solidFill>
                <a:schemeClr val="bg2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1517" name="Rectangle 13" descr="blue-marble3"/>
          <p:cNvSpPr>
            <a:spLocks noChangeArrowheads="1"/>
          </p:cNvSpPr>
          <p:nvPr/>
        </p:nvSpPr>
        <p:spPr bwMode="auto">
          <a:xfrm>
            <a:off x="1752600" y="457200"/>
            <a:ext cx="1676400" cy="53340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馬太福音</a:t>
            </a:r>
          </a:p>
        </p:txBody>
      </p:sp>
      <p:sp>
        <p:nvSpPr>
          <p:cNvPr id="21518" name="Rectangle 14" descr="blue-marble3"/>
          <p:cNvSpPr>
            <a:spLocks noChangeArrowheads="1"/>
          </p:cNvSpPr>
          <p:nvPr/>
        </p:nvSpPr>
        <p:spPr bwMode="auto">
          <a:xfrm>
            <a:off x="3505200" y="457200"/>
            <a:ext cx="1676400" cy="53340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馬可福音</a:t>
            </a:r>
          </a:p>
        </p:txBody>
      </p:sp>
      <p:sp>
        <p:nvSpPr>
          <p:cNvPr id="21519" name="Rectangle 15" descr="blue-marble3"/>
          <p:cNvSpPr>
            <a:spLocks noChangeArrowheads="1"/>
          </p:cNvSpPr>
          <p:nvPr/>
        </p:nvSpPr>
        <p:spPr bwMode="auto">
          <a:xfrm>
            <a:off x="5257800" y="457200"/>
            <a:ext cx="1676400" cy="53340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路加福音</a:t>
            </a:r>
          </a:p>
        </p:txBody>
      </p:sp>
      <p:sp>
        <p:nvSpPr>
          <p:cNvPr id="21520" name="Rectangle 16" descr="blue-marble3"/>
          <p:cNvSpPr>
            <a:spLocks noChangeArrowheads="1"/>
          </p:cNvSpPr>
          <p:nvPr/>
        </p:nvSpPr>
        <p:spPr bwMode="auto">
          <a:xfrm>
            <a:off x="7010400" y="457200"/>
            <a:ext cx="1676400" cy="533400"/>
          </a:xfrm>
          <a:prstGeom prst="rect">
            <a:avLst/>
          </a:prstGeom>
          <a:blipFill dpi="0" rotWithShape="1">
            <a:blip r:embed="rId8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約翰福音</a:t>
            </a:r>
          </a:p>
        </p:txBody>
      </p:sp>
      <p:pic>
        <p:nvPicPr>
          <p:cNvPr id="21523" name="Picture 19" descr="4380130_f49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4"/>
          <a:stretch>
            <a:fillRect/>
          </a:stretch>
        </p:blipFill>
        <p:spPr bwMode="auto">
          <a:xfrm>
            <a:off x="2287588" y="3154363"/>
            <a:ext cx="5638800" cy="19939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/>
      <p:bldP spid="21508" grpId="0" animBg="1"/>
      <p:bldP spid="21509" grpId="0" animBg="1"/>
      <p:bldP spid="21510" grpId="0" animBg="1"/>
      <p:bldP spid="215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741988" y="649288"/>
            <a:ext cx="2963862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他們看見那星，就大大的歡喜；進了</a:t>
            </a:r>
            <a:r>
              <a:rPr lang="zh-TW" altLang="en-US" sz="2400">
                <a:solidFill>
                  <a:schemeClr val="accent2"/>
                </a:solidFill>
                <a:latin typeface="SimHei" pitchFamily="49" charset="-122"/>
                <a:ea typeface="SimHei" pitchFamily="49" charset="-122"/>
              </a:rPr>
              <a:t>房子</a:t>
            </a:r>
            <a:r>
              <a:rPr lang="zh-TW" altLang="en-US" sz="2400">
                <a:latin typeface="SimHei" pitchFamily="49" charset="-122"/>
                <a:ea typeface="SimHei" pitchFamily="49" charset="-122"/>
              </a:rPr>
              <a:t>，看見小孩子和他母親馬利亞，就俯伏拜那小孩子，揭開寶盒，拿</a:t>
            </a:r>
            <a:r>
              <a:rPr lang="zh-TW" altLang="en-US" sz="24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黃金、乳香、沒藥</a:t>
            </a:r>
            <a:r>
              <a:rPr lang="zh-TW" altLang="en-US" sz="2400">
                <a:latin typeface="SimHei" pitchFamily="49" charset="-122"/>
                <a:ea typeface="SimHei" pitchFamily="49" charset="-122"/>
              </a:rPr>
              <a:t>為禮物獻給他。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新細明體" panose="02020500000000000000" pitchFamily="18" charset="-120"/>
              </a:rPr>
              <a:t>(</a:t>
            </a:r>
            <a:r>
              <a:rPr lang="zh-TW" altLang="en-US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太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2:10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新細明體" panose="02020500000000000000" pitchFamily="18" charset="-120"/>
              </a:rPr>
              <a:t>-11)</a:t>
            </a:r>
            <a:endParaRPr lang="zh-TW" altLang="en-US" sz="2400">
              <a:solidFill>
                <a:schemeClr val="bg2"/>
              </a:solidFill>
              <a:latin typeface="SimHei" pitchFamily="49" charset="-122"/>
              <a:ea typeface="新細明體" panose="02020500000000000000" pitchFamily="18" charset="-120"/>
            </a:endParaRPr>
          </a:p>
        </p:txBody>
      </p:sp>
      <p:pic>
        <p:nvPicPr>
          <p:cNvPr id="15365" name="Picture 5" descr="William_Hole_The_Magi_Bring_Gifts_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00675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5778500" y="4452938"/>
            <a:ext cx="3036888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39725" indent="-3397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3"/>
              </a:buBlip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黃金：神聖的性情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3"/>
              </a:buBlip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乳香：復活的馨香</a:t>
            </a:r>
          </a:p>
          <a:p>
            <a:pPr>
              <a:lnSpc>
                <a:spcPct val="120000"/>
              </a:lnSpc>
              <a:spcAft>
                <a:spcPct val="30000"/>
              </a:spcAft>
              <a:buFontTx/>
              <a:buBlip>
                <a:blip r:embed="rId3"/>
              </a:buBlip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沒藥：死的馨香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4206875" y="461963"/>
            <a:ext cx="4572000" cy="600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博士因為在夢中被主指示不要回去見希律，就從別的路回本地去了。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他們去後，有主的使者向約瑟夢中顯現，說：「起來！帶著小孩子同他母親逃往埃及，住在那裏，等我吩咐你；因為希律必尋找小孩子，要除滅他。」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約瑟就起來，夜間帶著小孩子和他母親往埃及去，住在那裏，直到希律死了。這是要應驗主藉先知所說的話，說：「我從埃及召出我的兒子來。」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新細明體" panose="02020500000000000000" pitchFamily="18" charset="-120"/>
              </a:rPr>
              <a:t>(</a:t>
            </a:r>
            <a:r>
              <a:rPr lang="zh-TW" altLang="en-US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太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2:12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新細明體" panose="02020500000000000000" pitchFamily="18" charset="-120"/>
              </a:rPr>
              <a:t>-15)</a:t>
            </a:r>
            <a:endParaRPr lang="zh-TW" altLang="en-US" sz="2400">
              <a:solidFill>
                <a:schemeClr val="bg2"/>
              </a:solidFill>
              <a:latin typeface="SimHei" pitchFamily="49" charset="-122"/>
              <a:ea typeface="新細明體" panose="02020500000000000000" pitchFamily="18" charset="-120"/>
            </a:endParaRPr>
          </a:p>
        </p:txBody>
      </p:sp>
      <p:pic>
        <p:nvPicPr>
          <p:cNvPr id="17413" name="Picture 5" descr="110_01_0217_BiblePainting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75"/>
            <a:ext cx="3919538" cy="5883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4" name="AutoShape 6" descr="Parchment"/>
          <p:cNvSpPr>
            <a:spLocks noChangeArrowheads="1"/>
          </p:cNvSpPr>
          <p:nvPr/>
        </p:nvSpPr>
        <p:spPr bwMode="auto">
          <a:xfrm>
            <a:off x="3108325" y="5695950"/>
            <a:ext cx="887413" cy="387350"/>
          </a:xfrm>
          <a:prstGeom prst="wedgeRectCallout">
            <a:avLst>
              <a:gd name="adj1" fmla="val 74509"/>
              <a:gd name="adj2" fmla="val -22949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kumimoji="1" lang="zh-TW" altLang="en-US">
                <a:latin typeface="SimHei" pitchFamily="49" charset="-122"/>
                <a:ea typeface="SimHei" pitchFamily="49" charset="-122"/>
              </a:rPr>
              <a:t>何</a:t>
            </a:r>
            <a:r>
              <a:rPr kumimoji="1" lang="en-US" altLang="zh-TW">
                <a:latin typeface="SimHei" pitchFamily="49" charset="-122"/>
                <a:ea typeface="SimHei" pitchFamily="49" charset="-122"/>
              </a:rPr>
              <a:t>11:1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herod_kills_innocent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" t="1869" r="1448" b="1706"/>
          <a:stretch>
            <a:fillRect/>
          </a:stretch>
        </p:blipFill>
        <p:spPr bwMode="auto">
          <a:xfrm>
            <a:off x="0" y="941388"/>
            <a:ext cx="4937125" cy="388143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5194300" y="676275"/>
            <a:ext cx="3657600" cy="545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希律見自己被博士愚弄，就大大發怒，差人將伯利恆城裏並四境所有的男孩，照著他向博士仔細查問的時候，凡兩歲以裏的，都殺盡了。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這就應了先知耶利米的話，說：在拉瑪聽見號咷大哭的聲音，是拉結哭她兒女，不肯受安慰，因為他們都不在了。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新細明體" panose="02020500000000000000" pitchFamily="18" charset="-120"/>
              </a:rPr>
              <a:t>(</a:t>
            </a:r>
            <a:r>
              <a:rPr lang="zh-TW" altLang="en-US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太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2:16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新細明體" panose="02020500000000000000" pitchFamily="18" charset="-120"/>
              </a:rPr>
              <a:t>-18)</a:t>
            </a:r>
            <a:endParaRPr lang="zh-TW" altLang="en-US" sz="2400">
              <a:solidFill>
                <a:schemeClr val="bg2"/>
              </a:solidFill>
              <a:latin typeface="SimHei" pitchFamily="49" charset="-122"/>
              <a:ea typeface="新細明體" panose="02020500000000000000" pitchFamily="18" charset="-120"/>
            </a:endParaRPr>
          </a:p>
        </p:txBody>
      </p:sp>
      <p:sp>
        <p:nvSpPr>
          <p:cNvPr id="18440" name="AutoShape 8" descr="Parchment"/>
          <p:cNvSpPr>
            <a:spLocks noChangeArrowheads="1"/>
          </p:cNvSpPr>
          <p:nvPr/>
        </p:nvSpPr>
        <p:spPr bwMode="auto">
          <a:xfrm>
            <a:off x="3976688" y="3611563"/>
            <a:ext cx="996950" cy="387350"/>
          </a:xfrm>
          <a:prstGeom prst="wedgeRectCallout">
            <a:avLst>
              <a:gd name="adj1" fmla="val 74361"/>
              <a:gd name="adj2" fmla="val -18852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kumimoji="1" lang="zh-TW" altLang="en-US">
                <a:latin typeface="SimHei" pitchFamily="49" charset="-122"/>
                <a:ea typeface="SimHei" pitchFamily="49" charset="-122"/>
              </a:rPr>
              <a:t>耶</a:t>
            </a:r>
            <a:r>
              <a:rPr kumimoji="1" lang="en-US" altLang="zh-TW">
                <a:latin typeface="SimHei" pitchFamily="49" charset="-122"/>
                <a:ea typeface="SimHei" pitchFamily="49" charset="-122"/>
              </a:rPr>
              <a:t>31:15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map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4895850" cy="6816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Freeform 5"/>
          <p:cNvSpPr>
            <a:spLocks/>
          </p:cNvSpPr>
          <p:nvPr/>
        </p:nvSpPr>
        <p:spPr bwMode="auto">
          <a:xfrm>
            <a:off x="2030413" y="1357313"/>
            <a:ext cx="1027112" cy="1504950"/>
          </a:xfrm>
          <a:custGeom>
            <a:avLst/>
            <a:gdLst>
              <a:gd name="T0" fmla="*/ 0 w 647"/>
              <a:gd name="T1" fmla="*/ 640 h 948"/>
              <a:gd name="T2" fmla="*/ 63 w 647"/>
              <a:gd name="T3" fmla="*/ 588 h 948"/>
              <a:gd name="T4" fmla="*/ 39 w 647"/>
              <a:gd name="T5" fmla="*/ 525 h 948"/>
              <a:gd name="T6" fmla="*/ 122 w 647"/>
              <a:gd name="T7" fmla="*/ 461 h 948"/>
              <a:gd name="T8" fmla="*/ 147 w 647"/>
              <a:gd name="T9" fmla="*/ 316 h 948"/>
              <a:gd name="T10" fmla="*/ 276 w 647"/>
              <a:gd name="T11" fmla="*/ 211 h 948"/>
              <a:gd name="T12" fmla="*/ 327 w 647"/>
              <a:gd name="T13" fmla="*/ 52 h 948"/>
              <a:gd name="T14" fmla="*/ 423 w 647"/>
              <a:gd name="T15" fmla="*/ 0 h 948"/>
              <a:gd name="T16" fmla="*/ 499 w 647"/>
              <a:gd name="T17" fmla="*/ 13 h 948"/>
              <a:gd name="T18" fmla="*/ 563 w 647"/>
              <a:gd name="T19" fmla="*/ 90 h 948"/>
              <a:gd name="T20" fmla="*/ 647 w 647"/>
              <a:gd name="T21" fmla="*/ 186 h 948"/>
              <a:gd name="T22" fmla="*/ 634 w 647"/>
              <a:gd name="T23" fmla="*/ 404 h 948"/>
              <a:gd name="T24" fmla="*/ 538 w 647"/>
              <a:gd name="T25" fmla="*/ 436 h 948"/>
              <a:gd name="T26" fmla="*/ 512 w 647"/>
              <a:gd name="T27" fmla="*/ 500 h 948"/>
              <a:gd name="T28" fmla="*/ 564 w 647"/>
              <a:gd name="T29" fmla="*/ 576 h 948"/>
              <a:gd name="T30" fmla="*/ 589 w 647"/>
              <a:gd name="T31" fmla="*/ 660 h 948"/>
              <a:gd name="T32" fmla="*/ 563 w 647"/>
              <a:gd name="T33" fmla="*/ 788 h 948"/>
              <a:gd name="T34" fmla="*/ 563 w 647"/>
              <a:gd name="T35" fmla="*/ 877 h 948"/>
              <a:gd name="T36" fmla="*/ 512 w 647"/>
              <a:gd name="T37" fmla="*/ 948 h 948"/>
              <a:gd name="T38" fmla="*/ 449 w 647"/>
              <a:gd name="T39" fmla="*/ 926 h 948"/>
              <a:gd name="T40" fmla="*/ 391 w 647"/>
              <a:gd name="T41" fmla="*/ 871 h 948"/>
              <a:gd name="T42" fmla="*/ 310 w 647"/>
              <a:gd name="T43" fmla="*/ 924 h 948"/>
              <a:gd name="T44" fmla="*/ 263 w 647"/>
              <a:gd name="T45" fmla="*/ 762 h 948"/>
              <a:gd name="T46" fmla="*/ 96 w 647"/>
              <a:gd name="T47" fmla="*/ 717 h 948"/>
              <a:gd name="T48" fmla="*/ 0 w 647"/>
              <a:gd name="T49" fmla="*/ 640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7" h="948">
                <a:moveTo>
                  <a:pt x="0" y="640"/>
                </a:moveTo>
                <a:lnTo>
                  <a:pt x="63" y="588"/>
                </a:lnTo>
                <a:lnTo>
                  <a:pt x="39" y="525"/>
                </a:lnTo>
                <a:lnTo>
                  <a:pt x="122" y="461"/>
                </a:lnTo>
                <a:lnTo>
                  <a:pt x="147" y="316"/>
                </a:lnTo>
                <a:lnTo>
                  <a:pt x="276" y="211"/>
                </a:lnTo>
                <a:lnTo>
                  <a:pt x="327" y="52"/>
                </a:lnTo>
                <a:lnTo>
                  <a:pt x="423" y="0"/>
                </a:lnTo>
                <a:lnTo>
                  <a:pt x="499" y="13"/>
                </a:lnTo>
                <a:lnTo>
                  <a:pt x="563" y="90"/>
                </a:lnTo>
                <a:lnTo>
                  <a:pt x="647" y="186"/>
                </a:lnTo>
                <a:lnTo>
                  <a:pt x="634" y="404"/>
                </a:lnTo>
                <a:lnTo>
                  <a:pt x="538" y="436"/>
                </a:lnTo>
                <a:lnTo>
                  <a:pt x="512" y="500"/>
                </a:lnTo>
                <a:lnTo>
                  <a:pt x="564" y="576"/>
                </a:lnTo>
                <a:lnTo>
                  <a:pt x="589" y="660"/>
                </a:lnTo>
                <a:lnTo>
                  <a:pt x="563" y="788"/>
                </a:lnTo>
                <a:lnTo>
                  <a:pt x="563" y="877"/>
                </a:lnTo>
                <a:lnTo>
                  <a:pt x="512" y="948"/>
                </a:lnTo>
                <a:lnTo>
                  <a:pt x="449" y="926"/>
                </a:lnTo>
                <a:lnTo>
                  <a:pt x="391" y="871"/>
                </a:lnTo>
                <a:lnTo>
                  <a:pt x="310" y="924"/>
                </a:lnTo>
                <a:lnTo>
                  <a:pt x="263" y="762"/>
                </a:lnTo>
                <a:lnTo>
                  <a:pt x="96" y="717"/>
                </a:lnTo>
                <a:lnTo>
                  <a:pt x="0" y="640"/>
                </a:lnTo>
                <a:close/>
              </a:path>
            </a:pathLst>
          </a:custGeom>
          <a:solidFill>
            <a:srgbClr val="99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2381250" y="1647825"/>
            <a:ext cx="412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zh-TW" altLang="en-US">
                <a:ea typeface="SimHei" pitchFamily="49" charset="-122"/>
              </a:rPr>
              <a:t>加</a:t>
            </a:r>
          </a:p>
          <a:p>
            <a:pPr algn="ctr"/>
            <a:r>
              <a:rPr kumimoji="1" lang="zh-TW" altLang="en-US">
                <a:ea typeface="SimHei" pitchFamily="49" charset="-122"/>
              </a:rPr>
              <a:t>利</a:t>
            </a:r>
          </a:p>
          <a:p>
            <a:pPr algn="ctr"/>
            <a:r>
              <a:rPr kumimoji="1" lang="zh-TW" altLang="en-US">
                <a:ea typeface="SimHei" pitchFamily="49" charset="-122"/>
              </a:rPr>
              <a:t>利</a:t>
            </a:r>
          </a:p>
        </p:txBody>
      </p:sp>
      <p:sp>
        <p:nvSpPr>
          <p:cNvPr id="29703" name="Freeform 7"/>
          <p:cNvSpPr>
            <a:spLocks/>
          </p:cNvSpPr>
          <p:nvPr/>
        </p:nvSpPr>
        <p:spPr bwMode="auto">
          <a:xfrm>
            <a:off x="730250" y="2362200"/>
            <a:ext cx="2214563" cy="3852863"/>
          </a:xfrm>
          <a:custGeom>
            <a:avLst/>
            <a:gdLst>
              <a:gd name="T0" fmla="*/ 541 w 1395"/>
              <a:gd name="T1" fmla="*/ 305 h 2427"/>
              <a:gd name="T2" fmla="*/ 680 w 1395"/>
              <a:gd name="T3" fmla="*/ 291 h 2427"/>
              <a:gd name="T4" fmla="*/ 808 w 1395"/>
              <a:gd name="T5" fmla="*/ 213 h 2427"/>
              <a:gd name="T6" fmla="*/ 757 w 1395"/>
              <a:gd name="T7" fmla="*/ 111 h 2427"/>
              <a:gd name="T8" fmla="*/ 745 w 1395"/>
              <a:gd name="T9" fmla="*/ 31 h 2427"/>
              <a:gd name="T10" fmla="*/ 814 w 1395"/>
              <a:gd name="T11" fmla="*/ 0 h 2427"/>
              <a:gd name="T12" fmla="*/ 946 w 1395"/>
              <a:gd name="T13" fmla="*/ 106 h 2427"/>
              <a:gd name="T14" fmla="*/ 1079 w 1395"/>
              <a:gd name="T15" fmla="*/ 128 h 2427"/>
              <a:gd name="T16" fmla="*/ 1112 w 1395"/>
              <a:gd name="T17" fmla="*/ 259 h 2427"/>
              <a:gd name="T18" fmla="*/ 1134 w 1395"/>
              <a:gd name="T19" fmla="*/ 295 h 2427"/>
              <a:gd name="T20" fmla="*/ 1117 w 1395"/>
              <a:gd name="T21" fmla="*/ 411 h 2427"/>
              <a:gd name="T22" fmla="*/ 1182 w 1395"/>
              <a:gd name="T23" fmla="*/ 488 h 2427"/>
              <a:gd name="T24" fmla="*/ 1247 w 1395"/>
              <a:gd name="T25" fmla="*/ 642 h 2427"/>
              <a:gd name="T26" fmla="*/ 1357 w 1395"/>
              <a:gd name="T27" fmla="*/ 655 h 2427"/>
              <a:gd name="T28" fmla="*/ 1395 w 1395"/>
              <a:gd name="T29" fmla="*/ 828 h 2427"/>
              <a:gd name="T30" fmla="*/ 1330 w 1395"/>
              <a:gd name="T31" fmla="*/ 1091 h 2427"/>
              <a:gd name="T32" fmla="*/ 1338 w 1395"/>
              <a:gd name="T33" fmla="*/ 1289 h 2427"/>
              <a:gd name="T34" fmla="*/ 1363 w 1395"/>
              <a:gd name="T35" fmla="*/ 1547 h 2427"/>
              <a:gd name="T36" fmla="*/ 1286 w 1395"/>
              <a:gd name="T37" fmla="*/ 1547 h 2427"/>
              <a:gd name="T38" fmla="*/ 1186 w 1395"/>
              <a:gd name="T39" fmla="*/ 1779 h 2427"/>
              <a:gd name="T40" fmla="*/ 1191 w 1395"/>
              <a:gd name="T41" fmla="*/ 1846 h 2427"/>
              <a:gd name="T42" fmla="*/ 1174 w 1395"/>
              <a:gd name="T43" fmla="*/ 2007 h 2427"/>
              <a:gd name="T44" fmla="*/ 1112 w 1395"/>
              <a:gd name="T45" fmla="*/ 2383 h 2427"/>
              <a:gd name="T46" fmla="*/ 1011 w 1395"/>
              <a:gd name="T47" fmla="*/ 2417 h 2427"/>
              <a:gd name="T48" fmla="*/ 884 w 1395"/>
              <a:gd name="T49" fmla="*/ 2395 h 2427"/>
              <a:gd name="T50" fmla="*/ 654 w 1395"/>
              <a:gd name="T51" fmla="*/ 2427 h 2427"/>
              <a:gd name="T52" fmla="*/ 469 w 1395"/>
              <a:gd name="T53" fmla="*/ 2391 h 2427"/>
              <a:gd name="T54" fmla="*/ 349 w 1395"/>
              <a:gd name="T55" fmla="*/ 2367 h 2427"/>
              <a:gd name="T56" fmla="*/ 291 w 1395"/>
              <a:gd name="T57" fmla="*/ 2324 h 2427"/>
              <a:gd name="T58" fmla="*/ 0 w 1395"/>
              <a:gd name="T59" fmla="*/ 2150 h 2427"/>
              <a:gd name="T60" fmla="*/ 282 w 1395"/>
              <a:gd name="T61" fmla="*/ 1663 h 2427"/>
              <a:gd name="T62" fmla="*/ 190 w 1395"/>
              <a:gd name="T63" fmla="*/ 1623 h 2427"/>
              <a:gd name="T64" fmla="*/ 129 w 1395"/>
              <a:gd name="T65" fmla="*/ 1540 h 2427"/>
              <a:gd name="T66" fmla="*/ 241 w 1395"/>
              <a:gd name="T67" fmla="*/ 1330 h 2427"/>
              <a:gd name="T68" fmla="*/ 318 w 1395"/>
              <a:gd name="T69" fmla="*/ 1131 h 2427"/>
              <a:gd name="T70" fmla="*/ 402 w 1395"/>
              <a:gd name="T71" fmla="*/ 912 h 2427"/>
              <a:gd name="T72" fmla="*/ 541 w 1395"/>
              <a:gd name="T73" fmla="*/ 305 h 2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95" h="2427">
                <a:moveTo>
                  <a:pt x="541" y="305"/>
                </a:moveTo>
                <a:lnTo>
                  <a:pt x="680" y="291"/>
                </a:lnTo>
                <a:lnTo>
                  <a:pt x="808" y="213"/>
                </a:lnTo>
                <a:lnTo>
                  <a:pt x="757" y="111"/>
                </a:lnTo>
                <a:lnTo>
                  <a:pt x="745" y="31"/>
                </a:lnTo>
                <a:lnTo>
                  <a:pt x="814" y="0"/>
                </a:lnTo>
                <a:lnTo>
                  <a:pt x="946" y="106"/>
                </a:lnTo>
                <a:lnTo>
                  <a:pt x="1079" y="128"/>
                </a:lnTo>
                <a:lnTo>
                  <a:pt x="1112" y="259"/>
                </a:lnTo>
                <a:lnTo>
                  <a:pt x="1134" y="295"/>
                </a:lnTo>
                <a:lnTo>
                  <a:pt x="1117" y="411"/>
                </a:lnTo>
                <a:lnTo>
                  <a:pt x="1182" y="488"/>
                </a:lnTo>
                <a:lnTo>
                  <a:pt x="1247" y="642"/>
                </a:lnTo>
                <a:lnTo>
                  <a:pt x="1357" y="655"/>
                </a:lnTo>
                <a:lnTo>
                  <a:pt x="1395" y="828"/>
                </a:lnTo>
                <a:lnTo>
                  <a:pt x="1330" y="1091"/>
                </a:lnTo>
                <a:lnTo>
                  <a:pt x="1338" y="1289"/>
                </a:lnTo>
                <a:lnTo>
                  <a:pt x="1363" y="1547"/>
                </a:lnTo>
                <a:lnTo>
                  <a:pt x="1286" y="1547"/>
                </a:lnTo>
                <a:lnTo>
                  <a:pt x="1186" y="1779"/>
                </a:lnTo>
                <a:lnTo>
                  <a:pt x="1191" y="1846"/>
                </a:lnTo>
                <a:lnTo>
                  <a:pt x="1174" y="2007"/>
                </a:lnTo>
                <a:lnTo>
                  <a:pt x="1112" y="2383"/>
                </a:lnTo>
                <a:lnTo>
                  <a:pt x="1011" y="2417"/>
                </a:lnTo>
                <a:lnTo>
                  <a:pt x="884" y="2395"/>
                </a:lnTo>
                <a:lnTo>
                  <a:pt x="654" y="2427"/>
                </a:lnTo>
                <a:lnTo>
                  <a:pt x="469" y="2391"/>
                </a:lnTo>
                <a:lnTo>
                  <a:pt x="349" y="2367"/>
                </a:lnTo>
                <a:lnTo>
                  <a:pt x="291" y="2324"/>
                </a:lnTo>
                <a:lnTo>
                  <a:pt x="0" y="2150"/>
                </a:lnTo>
                <a:lnTo>
                  <a:pt x="282" y="1663"/>
                </a:lnTo>
                <a:lnTo>
                  <a:pt x="190" y="1623"/>
                </a:lnTo>
                <a:lnTo>
                  <a:pt x="129" y="1540"/>
                </a:lnTo>
                <a:lnTo>
                  <a:pt x="241" y="1330"/>
                </a:lnTo>
                <a:lnTo>
                  <a:pt x="318" y="1131"/>
                </a:lnTo>
                <a:lnTo>
                  <a:pt x="402" y="912"/>
                </a:lnTo>
                <a:lnTo>
                  <a:pt x="541" y="305"/>
                </a:lnTo>
                <a:close/>
              </a:path>
            </a:pathLst>
          </a:custGeom>
          <a:solidFill>
            <a:srgbClr val="FF0066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04" name="Freeform 8"/>
          <p:cNvSpPr>
            <a:spLocks/>
          </p:cNvSpPr>
          <p:nvPr/>
        </p:nvSpPr>
        <p:spPr bwMode="auto">
          <a:xfrm>
            <a:off x="2838450" y="3227388"/>
            <a:ext cx="617538" cy="2295525"/>
          </a:xfrm>
          <a:custGeom>
            <a:avLst/>
            <a:gdLst>
              <a:gd name="T0" fmla="*/ 26 w 389"/>
              <a:gd name="T1" fmla="*/ 108 h 1446"/>
              <a:gd name="T2" fmla="*/ 32 w 389"/>
              <a:gd name="T3" fmla="*/ 0 h 1446"/>
              <a:gd name="T4" fmla="*/ 295 w 389"/>
              <a:gd name="T5" fmla="*/ 0 h 1446"/>
              <a:gd name="T6" fmla="*/ 298 w 389"/>
              <a:gd name="T7" fmla="*/ 266 h 1446"/>
              <a:gd name="T8" fmla="*/ 333 w 389"/>
              <a:gd name="T9" fmla="*/ 326 h 1446"/>
              <a:gd name="T10" fmla="*/ 389 w 389"/>
              <a:gd name="T11" fmla="*/ 622 h 1446"/>
              <a:gd name="T12" fmla="*/ 307 w 389"/>
              <a:gd name="T13" fmla="*/ 768 h 1446"/>
              <a:gd name="T14" fmla="*/ 339 w 389"/>
              <a:gd name="T15" fmla="*/ 934 h 1446"/>
              <a:gd name="T16" fmla="*/ 275 w 389"/>
              <a:gd name="T17" fmla="*/ 1305 h 1446"/>
              <a:gd name="T18" fmla="*/ 211 w 389"/>
              <a:gd name="T19" fmla="*/ 1408 h 1446"/>
              <a:gd name="T20" fmla="*/ 64 w 389"/>
              <a:gd name="T21" fmla="*/ 1446 h 1446"/>
              <a:gd name="T22" fmla="*/ 43 w 389"/>
              <a:gd name="T23" fmla="*/ 1322 h 1446"/>
              <a:gd name="T24" fmla="*/ 109 w 389"/>
              <a:gd name="T25" fmla="*/ 1017 h 1446"/>
              <a:gd name="T26" fmla="*/ 32 w 389"/>
              <a:gd name="T27" fmla="*/ 998 h 1446"/>
              <a:gd name="T28" fmla="*/ 0 w 389"/>
              <a:gd name="T29" fmla="*/ 563 h 1446"/>
              <a:gd name="T30" fmla="*/ 64 w 389"/>
              <a:gd name="T31" fmla="*/ 313 h 1446"/>
              <a:gd name="T32" fmla="*/ 26 w 389"/>
              <a:gd name="T33" fmla="*/ 108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9" h="1446">
                <a:moveTo>
                  <a:pt x="26" y="108"/>
                </a:moveTo>
                <a:lnTo>
                  <a:pt x="32" y="0"/>
                </a:lnTo>
                <a:lnTo>
                  <a:pt x="295" y="0"/>
                </a:lnTo>
                <a:lnTo>
                  <a:pt x="298" y="266"/>
                </a:lnTo>
                <a:lnTo>
                  <a:pt x="333" y="326"/>
                </a:lnTo>
                <a:lnTo>
                  <a:pt x="389" y="622"/>
                </a:lnTo>
                <a:lnTo>
                  <a:pt x="307" y="768"/>
                </a:lnTo>
                <a:lnTo>
                  <a:pt x="339" y="934"/>
                </a:lnTo>
                <a:lnTo>
                  <a:pt x="275" y="1305"/>
                </a:lnTo>
                <a:lnTo>
                  <a:pt x="211" y="1408"/>
                </a:lnTo>
                <a:lnTo>
                  <a:pt x="64" y="1446"/>
                </a:lnTo>
                <a:lnTo>
                  <a:pt x="43" y="1322"/>
                </a:lnTo>
                <a:lnTo>
                  <a:pt x="109" y="1017"/>
                </a:lnTo>
                <a:lnTo>
                  <a:pt x="32" y="998"/>
                </a:lnTo>
                <a:lnTo>
                  <a:pt x="0" y="563"/>
                </a:lnTo>
                <a:lnTo>
                  <a:pt x="64" y="313"/>
                </a:lnTo>
                <a:lnTo>
                  <a:pt x="26" y="108"/>
                </a:lnTo>
                <a:close/>
              </a:path>
            </a:pathLst>
          </a:custGeom>
          <a:solidFill>
            <a:srgbClr val="99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05" name="Freeform 9"/>
          <p:cNvSpPr>
            <a:spLocks/>
          </p:cNvSpPr>
          <p:nvPr/>
        </p:nvSpPr>
        <p:spPr bwMode="auto">
          <a:xfrm>
            <a:off x="2847975" y="1982788"/>
            <a:ext cx="274638" cy="477837"/>
          </a:xfrm>
          <a:custGeom>
            <a:avLst/>
            <a:gdLst>
              <a:gd name="T0" fmla="*/ 23 w 173"/>
              <a:gd name="T1" fmla="*/ 38 h 301"/>
              <a:gd name="T2" fmla="*/ 0 w 173"/>
              <a:gd name="T3" fmla="*/ 96 h 301"/>
              <a:gd name="T4" fmla="*/ 77 w 173"/>
              <a:gd name="T5" fmla="*/ 262 h 301"/>
              <a:gd name="T6" fmla="*/ 74 w 173"/>
              <a:gd name="T7" fmla="*/ 298 h 301"/>
              <a:gd name="T8" fmla="*/ 125 w 173"/>
              <a:gd name="T9" fmla="*/ 301 h 301"/>
              <a:gd name="T10" fmla="*/ 173 w 173"/>
              <a:gd name="T11" fmla="*/ 218 h 301"/>
              <a:gd name="T12" fmla="*/ 170 w 173"/>
              <a:gd name="T13" fmla="*/ 141 h 301"/>
              <a:gd name="T14" fmla="*/ 173 w 173"/>
              <a:gd name="T15" fmla="*/ 61 h 301"/>
              <a:gd name="T16" fmla="*/ 128 w 173"/>
              <a:gd name="T17" fmla="*/ 0 h 301"/>
              <a:gd name="T18" fmla="*/ 23 w 173"/>
              <a:gd name="T19" fmla="*/ 38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3" h="301">
                <a:moveTo>
                  <a:pt x="23" y="38"/>
                </a:moveTo>
                <a:lnTo>
                  <a:pt x="0" y="96"/>
                </a:lnTo>
                <a:lnTo>
                  <a:pt x="77" y="262"/>
                </a:lnTo>
                <a:lnTo>
                  <a:pt x="74" y="298"/>
                </a:lnTo>
                <a:lnTo>
                  <a:pt x="125" y="301"/>
                </a:lnTo>
                <a:lnTo>
                  <a:pt x="173" y="218"/>
                </a:lnTo>
                <a:lnTo>
                  <a:pt x="170" y="141"/>
                </a:lnTo>
                <a:lnTo>
                  <a:pt x="173" y="61"/>
                </a:lnTo>
                <a:lnTo>
                  <a:pt x="128" y="0"/>
                </a:lnTo>
                <a:lnTo>
                  <a:pt x="23" y="38"/>
                </a:lnTo>
                <a:close/>
              </a:path>
            </a:pathLst>
          </a:custGeom>
          <a:solidFill>
            <a:srgbClr val="33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06" name="Freeform 10"/>
          <p:cNvSpPr>
            <a:spLocks/>
          </p:cNvSpPr>
          <p:nvPr/>
        </p:nvSpPr>
        <p:spPr bwMode="auto">
          <a:xfrm>
            <a:off x="2492375" y="4786313"/>
            <a:ext cx="519113" cy="1789112"/>
          </a:xfrm>
          <a:custGeom>
            <a:avLst/>
            <a:gdLst>
              <a:gd name="T0" fmla="*/ 164 w 327"/>
              <a:gd name="T1" fmla="*/ 20 h 1127"/>
              <a:gd name="T2" fmla="*/ 100 w 327"/>
              <a:gd name="T3" fmla="*/ 189 h 1127"/>
              <a:gd name="T4" fmla="*/ 71 w 327"/>
              <a:gd name="T5" fmla="*/ 253 h 1127"/>
              <a:gd name="T6" fmla="*/ 80 w 327"/>
              <a:gd name="T7" fmla="*/ 324 h 1127"/>
              <a:gd name="T8" fmla="*/ 48 w 327"/>
              <a:gd name="T9" fmla="*/ 394 h 1127"/>
              <a:gd name="T10" fmla="*/ 64 w 327"/>
              <a:gd name="T11" fmla="*/ 468 h 1127"/>
              <a:gd name="T12" fmla="*/ 32 w 327"/>
              <a:gd name="T13" fmla="*/ 564 h 1127"/>
              <a:gd name="T14" fmla="*/ 29 w 327"/>
              <a:gd name="T15" fmla="*/ 704 h 1127"/>
              <a:gd name="T16" fmla="*/ 10 w 327"/>
              <a:gd name="T17" fmla="*/ 826 h 1127"/>
              <a:gd name="T18" fmla="*/ 0 w 327"/>
              <a:gd name="T19" fmla="*/ 871 h 1127"/>
              <a:gd name="T20" fmla="*/ 45 w 327"/>
              <a:gd name="T21" fmla="*/ 1082 h 1127"/>
              <a:gd name="T22" fmla="*/ 80 w 327"/>
              <a:gd name="T23" fmla="*/ 1127 h 1127"/>
              <a:gd name="T24" fmla="*/ 199 w 327"/>
              <a:gd name="T25" fmla="*/ 1069 h 1127"/>
              <a:gd name="T26" fmla="*/ 221 w 327"/>
              <a:gd name="T27" fmla="*/ 1024 h 1127"/>
              <a:gd name="T28" fmla="*/ 202 w 327"/>
              <a:gd name="T29" fmla="*/ 976 h 1127"/>
              <a:gd name="T30" fmla="*/ 240 w 327"/>
              <a:gd name="T31" fmla="*/ 919 h 1127"/>
              <a:gd name="T32" fmla="*/ 221 w 327"/>
              <a:gd name="T33" fmla="*/ 871 h 1127"/>
              <a:gd name="T34" fmla="*/ 170 w 327"/>
              <a:gd name="T35" fmla="*/ 880 h 1127"/>
              <a:gd name="T36" fmla="*/ 96 w 327"/>
              <a:gd name="T37" fmla="*/ 800 h 1127"/>
              <a:gd name="T38" fmla="*/ 96 w 327"/>
              <a:gd name="T39" fmla="*/ 772 h 1127"/>
              <a:gd name="T40" fmla="*/ 141 w 327"/>
              <a:gd name="T41" fmla="*/ 736 h 1127"/>
              <a:gd name="T42" fmla="*/ 189 w 327"/>
              <a:gd name="T43" fmla="*/ 656 h 1127"/>
              <a:gd name="T44" fmla="*/ 186 w 327"/>
              <a:gd name="T45" fmla="*/ 756 h 1127"/>
              <a:gd name="T46" fmla="*/ 215 w 327"/>
              <a:gd name="T47" fmla="*/ 756 h 1127"/>
              <a:gd name="T48" fmla="*/ 244 w 327"/>
              <a:gd name="T49" fmla="*/ 714 h 1127"/>
              <a:gd name="T50" fmla="*/ 263 w 327"/>
              <a:gd name="T51" fmla="*/ 576 h 1127"/>
              <a:gd name="T52" fmla="*/ 295 w 327"/>
              <a:gd name="T53" fmla="*/ 474 h 1127"/>
              <a:gd name="T54" fmla="*/ 272 w 327"/>
              <a:gd name="T55" fmla="*/ 436 h 1127"/>
              <a:gd name="T56" fmla="*/ 269 w 327"/>
              <a:gd name="T57" fmla="*/ 295 h 1127"/>
              <a:gd name="T58" fmla="*/ 292 w 327"/>
              <a:gd name="T59" fmla="*/ 260 h 1127"/>
              <a:gd name="T60" fmla="*/ 327 w 327"/>
              <a:gd name="T61" fmla="*/ 36 h 1127"/>
              <a:gd name="T62" fmla="*/ 244 w 327"/>
              <a:gd name="T63" fmla="*/ 0 h 1127"/>
              <a:gd name="T64" fmla="*/ 164 w 327"/>
              <a:gd name="T65" fmla="*/ 20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7" h="1127">
                <a:moveTo>
                  <a:pt x="164" y="20"/>
                </a:moveTo>
                <a:lnTo>
                  <a:pt x="100" y="189"/>
                </a:lnTo>
                <a:lnTo>
                  <a:pt x="71" y="253"/>
                </a:lnTo>
                <a:lnTo>
                  <a:pt x="80" y="324"/>
                </a:lnTo>
                <a:lnTo>
                  <a:pt x="48" y="394"/>
                </a:lnTo>
                <a:lnTo>
                  <a:pt x="64" y="468"/>
                </a:lnTo>
                <a:lnTo>
                  <a:pt x="32" y="564"/>
                </a:lnTo>
                <a:lnTo>
                  <a:pt x="29" y="704"/>
                </a:lnTo>
                <a:lnTo>
                  <a:pt x="10" y="826"/>
                </a:lnTo>
                <a:lnTo>
                  <a:pt x="0" y="871"/>
                </a:lnTo>
                <a:lnTo>
                  <a:pt x="45" y="1082"/>
                </a:lnTo>
                <a:lnTo>
                  <a:pt x="80" y="1127"/>
                </a:lnTo>
                <a:lnTo>
                  <a:pt x="199" y="1069"/>
                </a:lnTo>
                <a:lnTo>
                  <a:pt x="221" y="1024"/>
                </a:lnTo>
                <a:lnTo>
                  <a:pt x="202" y="976"/>
                </a:lnTo>
                <a:lnTo>
                  <a:pt x="240" y="919"/>
                </a:lnTo>
                <a:lnTo>
                  <a:pt x="221" y="871"/>
                </a:lnTo>
                <a:lnTo>
                  <a:pt x="170" y="880"/>
                </a:lnTo>
                <a:lnTo>
                  <a:pt x="96" y="800"/>
                </a:lnTo>
                <a:lnTo>
                  <a:pt x="96" y="772"/>
                </a:lnTo>
                <a:lnTo>
                  <a:pt x="141" y="736"/>
                </a:lnTo>
                <a:lnTo>
                  <a:pt x="189" y="656"/>
                </a:lnTo>
                <a:lnTo>
                  <a:pt x="186" y="756"/>
                </a:lnTo>
                <a:lnTo>
                  <a:pt x="215" y="756"/>
                </a:lnTo>
                <a:lnTo>
                  <a:pt x="244" y="714"/>
                </a:lnTo>
                <a:lnTo>
                  <a:pt x="263" y="576"/>
                </a:lnTo>
                <a:lnTo>
                  <a:pt x="295" y="474"/>
                </a:lnTo>
                <a:lnTo>
                  <a:pt x="272" y="436"/>
                </a:lnTo>
                <a:lnTo>
                  <a:pt x="269" y="295"/>
                </a:lnTo>
                <a:lnTo>
                  <a:pt x="292" y="260"/>
                </a:lnTo>
                <a:lnTo>
                  <a:pt x="327" y="36"/>
                </a:lnTo>
                <a:lnTo>
                  <a:pt x="244" y="0"/>
                </a:lnTo>
                <a:lnTo>
                  <a:pt x="164" y="20"/>
                </a:lnTo>
                <a:close/>
              </a:path>
            </a:pathLst>
          </a:custGeom>
          <a:solidFill>
            <a:srgbClr val="33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07" name="Freeform 11"/>
          <p:cNvSpPr>
            <a:spLocks/>
          </p:cNvSpPr>
          <p:nvPr/>
        </p:nvSpPr>
        <p:spPr bwMode="auto">
          <a:xfrm>
            <a:off x="2813050" y="2460625"/>
            <a:ext cx="158750" cy="2325688"/>
          </a:xfrm>
          <a:custGeom>
            <a:avLst/>
            <a:gdLst>
              <a:gd name="T0" fmla="*/ 96 w 100"/>
              <a:gd name="T1" fmla="*/ 0 h 1465"/>
              <a:gd name="T2" fmla="*/ 80 w 100"/>
              <a:gd name="T3" fmla="*/ 86 h 1465"/>
              <a:gd name="T4" fmla="*/ 77 w 100"/>
              <a:gd name="T5" fmla="*/ 189 h 1465"/>
              <a:gd name="T6" fmla="*/ 86 w 100"/>
              <a:gd name="T7" fmla="*/ 281 h 1465"/>
              <a:gd name="T8" fmla="*/ 99 w 100"/>
              <a:gd name="T9" fmla="*/ 352 h 1465"/>
              <a:gd name="T10" fmla="*/ 77 w 100"/>
              <a:gd name="T11" fmla="*/ 454 h 1465"/>
              <a:gd name="T12" fmla="*/ 69 w 100"/>
              <a:gd name="T13" fmla="*/ 488 h 1465"/>
              <a:gd name="T14" fmla="*/ 59 w 100"/>
              <a:gd name="T15" fmla="*/ 620 h 1465"/>
              <a:gd name="T16" fmla="*/ 77 w 100"/>
              <a:gd name="T17" fmla="*/ 781 h 1465"/>
              <a:gd name="T18" fmla="*/ 6 w 100"/>
              <a:gd name="T19" fmla="*/ 1033 h 1465"/>
              <a:gd name="T20" fmla="*/ 38 w 100"/>
              <a:gd name="T21" fmla="*/ 1126 h 1465"/>
              <a:gd name="T22" fmla="*/ 42 w 100"/>
              <a:gd name="T23" fmla="*/ 1193 h 1465"/>
              <a:gd name="T24" fmla="*/ 21 w 100"/>
              <a:gd name="T25" fmla="*/ 1239 h 1465"/>
              <a:gd name="T26" fmla="*/ 45 w 100"/>
              <a:gd name="T27" fmla="*/ 1465 h 1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0" h="1465">
                <a:moveTo>
                  <a:pt x="96" y="0"/>
                </a:moveTo>
                <a:cubicBezTo>
                  <a:pt x="89" y="27"/>
                  <a:pt x="83" y="55"/>
                  <a:pt x="80" y="86"/>
                </a:cubicBezTo>
                <a:cubicBezTo>
                  <a:pt x="77" y="117"/>
                  <a:pt x="76" y="157"/>
                  <a:pt x="77" y="189"/>
                </a:cubicBezTo>
                <a:cubicBezTo>
                  <a:pt x="78" y="221"/>
                  <a:pt x="82" y="254"/>
                  <a:pt x="86" y="281"/>
                </a:cubicBezTo>
                <a:cubicBezTo>
                  <a:pt x="90" y="308"/>
                  <a:pt x="100" y="323"/>
                  <a:pt x="99" y="352"/>
                </a:cubicBezTo>
                <a:cubicBezTo>
                  <a:pt x="98" y="381"/>
                  <a:pt x="82" y="431"/>
                  <a:pt x="77" y="454"/>
                </a:cubicBezTo>
                <a:cubicBezTo>
                  <a:pt x="72" y="477"/>
                  <a:pt x="72" y="460"/>
                  <a:pt x="69" y="488"/>
                </a:cubicBezTo>
                <a:cubicBezTo>
                  <a:pt x="66" y="516"/>
                  <a:pt x="58" y="571"/>
                  <a:pt x="59" y="620"/>
                </a:cubicBezTo>
                <a:cubicBezTo>
                  <a:pt x="60" y="669"/>
                  <a:pt x="86" y="712"/>
                  <a:pt x="77" y="781"/>
                </a:cubicBezTo>
                <a:cubicBezTo>
                  <a:pt x="68" y="850"/>
                  <a:pt x="12" y="976"/>
                  <a:pt x="6" y="1033"/>
                </a:cubicBezTo>
                <a:cubicBezTo>
                  <a:pt x="0" y="1090"/>
                  <a:pt x="32" y="1099"/>
                  <a:pt x="38" y="1126"/>
                </a:cubicBezTo>
                <a:cubicBezTo>
                  <a:pt x="44" y="1153"/>
                  <a:pt x="45" y="1174"/>
                  <a:pt x="42" y="1193"/>
                </a:cubicBezTo>
                <a:cubicBezTo>
                  <a:pt x="39" y="1212"/>
                  <a:pt x="20" y="1194"/>
                  <a:pt x="21" y="1239"/>
                </a:cubicBezTo>
                <a:cubicBezTo>
                  <a:pt x="22" y="1284"/>
                  <a:pt x="40" y="1418"/>
                  <a:pt x="45" y="1465"/>
                </a:cubicBezTo>
              </a:path>
            </a:pathLst>
          </a:custGeom>
          <a:noFill/>
          <a:ln w="19050" cmpd="sng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1571625" y="3422650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zh-TW" altLang="en-US" sz="2000">
                <a:solidFill>
                  <a:schemeClr val="bg1"/>
                </a:solidFill>
                <a:ea typeface="SimHei" pitchFamily="49" charset="-122"/>
              </a:rPr>
              <a:t>撒瑪利亞</a:t>
            </a:r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1492250" y="49530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zh-TW" altLang="en-US" sz="2400">
                <a:solidFill>
                  <a:schemeClr val="bg1"/>
                </a:solidFill>
                <a:ea typeface="SimHei" pitchFamily="49" charset="-122"/>
              </a:rPr>
              <a:t>猶太</a:t>
            </a:r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2927350" y="3722688"/>
            <a:ext cx="4127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zh-TW" altLang="en-US">
                <a:ea typeface="SimHei" pitchFamily="49" charset="-122"/>
              </a:rPr>
              <a:t>比</a:t>
            </a:r>
          </a:p>
          <a:p>
            <a:pPr algn="ctr"/>
            <a:r>
              <a:rPr kumimoji="1" lang="zh-TW" altLang="en-US">
                <a:ea typeface="SimHei" pitchFamily="49" charset="-122"/>
              </a:rPr>
              <a:t>利</a:t>
            </a:r>
          </a:p>
          <a:p>
            <a:pPr algn="ctr"/>
            <a:r>
              <a:rPr kumimoji="1" lang="zh-TW" altLang="en-US">
                <a:ea typeface="SimHei" pitchFamily="49" charset="-122"/>
              </a:rPr>
              <a:t>亞</a:t>
            </a:r>
          </a:p>
        </p:txBody>
      </p:sp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2193925" y="4732338"/>
            <a:ext cx="95250" cy="9525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1243013" y="4556125"/>
            <a:ext cx="996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TW" altLang="en-US" sz="1600">
                <a:solidFill>
                  <a:schemeClr val="bg1"/>
                </a:solidFill>
                <a:ea typeface="SimHei" pitchFamily="49" charset="-122"/>
              </a:rPr>
              <a:t>耶路撒冷</a:t>
            </a:r>
          </a:p>
        </p:txBody>
      </p:sp>
      <p:sp>
        <p:nvSpPr>
          <p:cNvPr id="29713" name="Oval 17"/>
          <p:cNvSpPr>
            <a:spLocks noChangeArrowheads="1"/>
          </p:cNvSpPr>
          <p:nvPr/>
        </p:nvSpPr>
        <p:spPr bwMode="auto">
          <a:xfrm>
            <a:off x="2124075" y="4897438"/>
            <a:ext cx="95250" cy="9525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4" name="AutoShape 18"/>
          <p:cNvSpPr>
            <a:spLocks noChangeArrowheads="1"/>
          </p:cNvSpPr>
          <p:nvPr/>
        </p:nvSpPr>
        <p:spPr bwMode="auto">
          <a:xfrm>
            <a:off x="2451100" y="4929188"/>
            <a:ext cx="887413" cy="387350"/>
          </a:xfrm>
          <a:prstGeom prst="wedgeRectCallout">
            <a:avLst>
              <a:gd name="adj1" fmla="val -75759"/>
              <a:gd name="adj2" fmla="val -4180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kumimoji="1" lang="zh-TW" altLang="en-US">
                <a:ea typeface="SimHei" pitchFamily="49" charset="-122"/>
              </a:rPr>
              <a:t>伯利恆</a:t>
            </a:r>
          </a:p>
        </p:txBody>
      </p:sp>
      <p:sp>
        <p:nvSpPr>
          <p:cNvPr id="29716" name="Freeform 20"/>
          <p:cNvSpPr>
            <a:spLocks/>
          </p:cNvSpPr>
          <p:nvPr/>
        </p:nvSpPr>
        <p:spPr bwMode="auto">
          <a:xfrm>
            <a:off x="3006725" y="1525588"/>
            <a:ext cx="101600" cy="120650"/>
          </a:xfrm>
          <a:custGeom>
            <a:avLst/>
            <a:gdLst>
              <a:gd name="T0" fmla="*/ 1 w 64"/>
              <a:gd name="T1" fmla="*/ 14 h 76"/>
              <a:gd name="T2" fmla="*/ 23 w 64"/>
              <a:gd name="T3" fmla="*/ 0 h 76"/>
              <a:gd name="T4" fmla="*/ 49 w 64"/>
              <a:gd name="T5" fmla="*/ 2 h 76"/>
              <a:gd name="T6" fmla="*/ 64 w 64"/>
              <a:gd name="T7" fmla="*/ 13 h 76"/>
              <a:gd name="T8" fmla="*/ 59 w 64"/>
              <a:gd name="T9" fmla="*/ 60 h 76"/>
              <a:gd name="T10" fmla="*/ 53 w 64"/>
              <a:gd name="T11" fmla="*/ 76 h 76"/>
              <a:gd name="T12" fmla="*/ 41 w 64"/>
              <a:gd name="T13" fmla="*/ 71 h 76"/>
              <a:gd name="T14" fmla="*/ 19 w 64"/>
              <a:gd name="T15" fmla="*/ 41 h 76"/>
              <a:gd name="T16" fmla="*/ 0 w 64"/>
              <a:gd name="T17" fmla="*/ 31 h 76"/>
              <a:gd name="T18" fmla="*/ 1 w 64"/>
              <a:gd name="T19" fmla="*/ 14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76">
                <a:moveTo>
                  <a:pt x="1" y="14"/>
                </a:moveTo>
                <a:lnTo>
                  <a:pt x="23" y="0"/>
                </a:lnTo>
                <a:lnTo>
                  <a:pt x="49" y="2"/>
                </a:lnTo>
                <a:lnTo>
                  <a:pt x="64" y="13"/>
                </a:lnTo>
                <a:lnTo>
                  <a:pt x="59" y="60"/>
                </a:lnTo>
                <a:lnTo>
                  <a:pt x="53" y="76"/>
                </a:lnTo>
                <a:lnTo>
                  <a:pt x="41" y="71"/>
                </a:lnTo>
                <a:lnTo>
                  <a:pt x="19" y="41"/>
                </a:lnTo>
                <a:lnTo>
                  <a:pt x="0" y="31"/>
                </a:lnTo>
                <a:lnTo>
                  <a:pt x="1" y="14"/>
                </a:lnTo>
                <a:close/>
              </a:path>
            </a:pathLst>
          </a:custGeom>
          <a:solidFill>
            <a:srgbClr val="336699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9717" name="Oval 21"/>
          <p:cNvSpPr>
            <a:spLocks noChangeArrowheads="1"/>
          </p:cNvSpPr>
          <p:nvPr/>
        </p:nvSpPr>
        <p:spPr bwMode="auto">
          <a:xfrm>
            <a:off x="2193925" y="4525963"/>
            <a:ext cx="95250" cy="9525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18" name="AutoShape 22"/>
          <p:cNvSpPr>
            <a:spLocks noChangeArrowheads="1"/>
          </p:cNvSpPr>
          <p:nvPr/>
        </p:nvSpPr>
        <p:spPr bwMode="auto">
          <a:xfrm>
            <a:off x="2587625" y="4343400"/>
            <a:ext cx="668338" cy="387350"/>
          </a:xfrm>
          <a:prstGeom prst="wedgeRectCallout">
            <a:avLst>
              <a:gd name="adj1" fmla="val -93704"/>
              <a:gd name="adj2" fmla="val 1270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kumimoji="1" lang="zh-TW" altLang="en-US">
                <a:ea typeface="SimHei" pitchFamily="49" charset="-122"/>
              </a:rPr>
              <a:t>拉瑪</a:t>
            </a:r>
          </a:p>
        </p:txBody>
      </p:sp>
      <p:sp>
        <p:nvSpPr>
          <p:cNvPr id="29719" name="Rectangle 23"/>
          <p:cNvSpPr>
            <a:spLocks noChangeArrowheads="1"/>
          </p:cNvSpPr>
          <p:nvPr/>
        </p:nvSpPr>
        <p:spPr bwMode="auto">
          <a:xfrm>
            <a:off x="5194300" y="676275"/>
            <a:ext cx="3657600" cy="545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希律見自己被博士愚弄，就大大發怒，差人將伯利恆城裏並四境所有的男孩，照著他向博士仔細查問的時候，凡兩歲以裏的，都殺盡了。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這就應了先知耶利米的話，說：在拉瑪聽見號咷大哭的聲音，是拉結哭她兒女，不肯受安慰，因為他們都不在了。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新細明體" panose="02020500000000000000" pitchFamily="18" charset="-120"/>
              </a:rPr>
              <a:t>(</a:t>
            </a:r>
            <a:r>
              <a:rPr lang="zh-TW" altLang="en-US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太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2:16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新細明體" panose="02020500000000000000" pitchFamily="18" charset="-120"/>
              </a:rPr>
              <a:t>-18)</a:t>
            </a:r>
            <a:endParaRPr lang="zh-TW" altLang="en-US" sz="2400">
              <a:solidFill>
                <a:schemeClr val="bg2"/>
              </a:solidFill>
              <a:latin typeface="SimHei" pitchFamily="49" charset="-122"/>
              <a:ea typeface="新細明體" panose="02020500000000000000" pitchFamily="18" charset="-120"/>
            </a:endParaRPr>
          </a:p>
        </p:txBody>
      </p:sp>
      <p:sp>
        <p:nvSpPr>
          <p:cNvPr id="29720" name="AutoShape 24" descr="Parchment"/>
          <p:cNvSpPr>
            <a:spLocks noChangeArrowheads="1"/>
          </p:cNvSpPr>
          <p:nvPr/>
        </p:nvSpPr>
        <p:spPr bwMode="auto">
          <a:xfrm>
            <a:off x="3976688" y="3611563"/>
            <a:ext cx="996950" cy="387350"/>
          </a:xfrm>
          <a:prstGeom prst="wedgeRectCallout">
            <a:avLst>
              <a:gd name="adj1" fmla="val 74361"/>
              <a:gd name="adj2" fmla="val -18852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kumimoji="1" lang="zh-TW" altLang="en-US">
                <a:latin typeface="SimHei" pitchFamily="49" charset="-122"/>
                <a:ea typeface="SimHei" pitchFamily="49" charset="-122"/>
              </a:rPr>
              <a:t>耶</a:t>
            </a:r>
            <a:r>
              <a:rPr kumimoji="1" lang="en-US" altLang="zh-TW">
                <a:latin typeface="SimHei" pitchFamily="49" charset="-122"/>
                <a:ea typeface="SimHei" pitchFamily="49" charset="-122"/>
              </a:rPr>
              <a:t>31:15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3" grpId="0" animBg="1"/>
      <p:bldP spid="29714" grpId="0" animBg="1"/>
      <p:bldP spid="29717" grpId="0" animBg="1"/>
      <p:bldP spid="2971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76275" y="5006975"/>
            <a:ext cx="7881938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希律死了以後，有主的使者在埃及向約瑟夢中顯現，說：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「起來！帶著小孩子和他母親往以色列地去，因為要害小孩子性命的人已經死了。」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新細明體" panose="02020500000000000000" pitchFamily="18" charset="-120"/>
              </a:rPr>
              <a:t>(</a:t>
            </a:r>
            <a:r>
              <a:rPr lang="zh-TW" altLang="en-US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太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2:19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新細明體" panose="02020500000000000000" pitchFamily="18" charset="-120"/>
              </a:rPr>
              <a:t>-20)</a:t>
            </a:r>
            <a:endParaRPr lang="zh-TW" altLang="en-US" sz="2400">
              <a:solidFill>
                <a:schemeClr val="bg2"/>
              </a:solidFill>
              <a:latin typeface="SimHei" pitchFamily="49" charset="-122"/>
              <a:ea typeface="新細明體" panose="02020500000000000000" pitchFamily="18" charset="-120"/>
            </a:endParaRPr>
          </a:p>
        </p:txBody>
      </p:sp>
      <p:pic>
        <p:nvPicPr>
          <p:cNvPr id="24598" name="Picture 22" descr="angel warns Joseph to flee into Egy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6769100" cy="4895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5191125" y="430213"/>
            <a:ext cx="3584575" cy="513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約瑟就起來，把小孩子和他母親帶到以色列地去。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只因聽見亞基老接著他父親希律作了猶太王，就怕往那裏去；又在夢中被主指示，便往加利利境內去了，到了一座城，名叫拿撒勒，就住在那裏。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這是要應驗先知所說，他將稱為拿撒勒人的話了。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新細明體" panose="02020500000000000000" pitchFamily="18" charset="-120"/>
              </a:rPr>
              <a:t>(</a:t>
            </a:r>
            <a:r>
              <a:rPr lang="zh-TW" altLang="en-US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太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2:21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新細明體" panose="02020500000000000000" pitchFamily="18" charset="-120"/>
              </a:rPr>
              <a:t>-23)</a:t>
            </a:r>
            <a:endParaRPr lang="zh-TW" altLang="en-US" sz="2400">
              <a:solidFill>
                <a:schemeClr val="bg2"/>
              </a:solidFill>
              <a:latin typeface="SimHei" pitchFamily="49" charset="-122"/>
              <a:ea typeface="SimHei" pitchFamily="49" charset="-122"/>
            </a:endParaRPr>
          </a:p>
        </p:txBody>
      </p:sp>
      <p:pic>
        <p:nvPicPr>
          <p:cNvPr id="25603" name="Picture 3" descr="map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4895850" cy="68167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Freeform 4"/>
          <p:cNvSpPr>
            <a:spLocks/>
          </p:cNvSpPr>
          <p:nvPr/>
        </p:nvSpPr>
        <p:spPr bwMode="auto">
          <a:xfrm>
            <a:off x="2030413" y="1357313"/>
            <a:ext cx="1027112" cy="1504950"/>
          </a:xfrm>
          <a:custGeom>
            <a:avLst/>
            <a:gdLst>
              <a:gd name="T0" fmla="*/ 0 w 647"/>
              <a:gd name="T1" fmla="*/ 640 h 948"/>
              <a:gd name="T2" fmla="*/ 63 w 647"/>
              <a:gd name="T3" fmla="*/ 588 h 948"/>
              <a:gd name="T4" fmla="*/ 39 w 647"/>
              <a:gd name="T5" fmla="*/ 525 h 948"/>
              <a:gd name="T6" fmla="*/ 122 w 647"/>
              <a:gd name="T7" fmla="*/ 461 h 948"/>
              <a:gd name="T8" fmla="*/ 147 w 647"/>
              <a:gd name="T9" fmla="*/ 316 h 948"/>
              <a:gd name="T10" fmla="*/ 276 w 647"/>
              <a:gd name="T11" fmla="*/ 211 h 948"/>
              <a:gd name="T12" fmla="*/ 327 w 647"/>
              <a:gd name="T13" fmla="*/ 52 h 948"/>
              <a:gd name="T14" fmla="*/ 423 w 647"/>
              <a:gd name="T15" fmla="*/ 0 h 948"/>
              <a:gd name="T16" fmla="*/ 499 w 647"/>
              <a:gd name="T17" fmla="*/ 13 h 948"/>
              <a:gd name="T18" fmla="*/ 563 w 647"/>
              <a:gd name="T19" fmla="*/ 90 h 948"/>
              <a:gd name="T20" fmla="*/ 647 w 647"/>
              <a:gd name="T21" fmla="*/ 186 h 948"/>
              <a:gd name="T22" fmla="*/ 634 w 647"/>
              <a:gd name="T23" fmla="*/ 404 h 948"/>
              <a:gd name="T24" fmla="*/ 538 w 647"/>
              <a:gd name="T25" fmla="*/ 436 h 948"/>
              <a:gd name="T26" fmla="*/ 512 w 647"/>
              <a:gd name="T27" fmla="*/ 500 h 948"/>
              <a:gd name="T28" fmla="*/ 564 w 647"/>
              <a:gd name="T29" fmla="*/ 576 h 948"/>
              <a:gd name="T30" fmla="*/ 589 w 647"/>
              <a:gd name="T31" fmla="*/ 660 h 948"/>
              <a:gd name="T32" fmla="*/ 563 w 647"/>
              <a:gd name="T33" fmla="*/ 788 h 948"/>
              <a:gd name="T34" fmla="*/ 563 w 647"/>
              <a:gd name="T35" fmla="*/ 877 h 948"/>
              <a:gd name="T36" fmla="*/ 512 w 647"/>
              <a:gd name="T37" fmla="*/ 948 h 948"/>
              <a:gd name="T38" fmla="*/ 449 w 647"/>
              <a:gd name="T39" fmla="*/ 926 h 948"/>
              <a:gd name="T40" fmla="*/ 391 w 647"/>
              <a:gd name="T41" fmla="*/ 871 h 948"/>
              <a:gd name="T42" fmla="*/ 310 w 647"/>
              <a:gd name="T43" fmla="*/ 924 h 948"/>
              <a:gd name="T44" fmla="*/ 263 w 647"/>
              <a:gd name="T45" fmla="*/ 762 h 948"/>
              <a:gd name="T46" fmla="*/ 96 w 647"/>
              <a:gd name="T47" fmla="*/ 717 h 948"/>
              <a:gd name="T48" fmla="*/ 0 w 647"/>
              <a:gd name="T49" fmla="*/ 640 h 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47" h="948">
                <a:moveTo>
                  <a:pt x="0" y="640"/>
                </a:moveTo>
                <a:lnTo>
                  <a:pt x="63" y="588"/>
                </a:lnTo>
                <a:lnTo>
                  <a:pt x="39" y="525"/>
                </a:lnTo>
                <a:lnTo>
                  <a:pt x="122" y="461"/>
                </a:lnTo>
                <a:lnTo>
                  <a:pt x="147" y="316"/>
                </a:lnTo>
                <a:lnTo>
                  <a:pt x="276" y="211"/>
                </a:lnTo>
                <a:lnTo>
                  <a:pt x="327" y="52"/>
                </a:lnTo>
                <a:lnTo>
                  <a:pt x="423" y="0"/>
                </a:lnTo>
                <a:lnTo>
                  <a:pt x="499" y="13"/>
                </a:lnTo>
                <a:lnTo>
                  <a:pt x="563" y="90"/>
                </a:lnTo>
                <a:lnTo>
                  <a:pt x="647" y="186"/>
                </a:lnTo>
                <a:lnTo>
                  <a:pt x="634" y="404"/>
                </a:lnTo>
                <a:lnTo>
                  <a:pt x="538" y="436"/>
                </a:lnTo>
                <a:lnTo>
                  <a:pt x="512" y="500"/>
                </a:lnTo>
                <a:lnTo>
                  <a:pt x="564" y="576"/>
                </a:lnTo>
                <a:lnTo>
                  <a:pt x="589" y="660"/>
                </a:lnTo>
                <a:lnTo>
                  <a:pt x="563" y="788"/>
                </a:lnTo>
                <a:lnTo>
                  <a:pt x="563" y="877"/>
                </a:lnTo>
                <a:lnTo>
                  <a:pt x="512" y="948"/>
                </a:lnTo>
                <a:lnTo>
                  <a:pt x="449" y="926"/>
                </a:lnTo>
                <a:lnTo>
                  <a:pt x="391" y="871"/>
                </a:lnTo>
                <a:lnTo>
                  <a:pt x="310" y="924"/>
                </a:lnTo>
                <a:lnTo>
                  <a:pt x="263" y="762"/>
                </a:lnTo>
                <a:lnTo>
                  <a:pt x="96" y="717"/>
                </a:lnTo>
                <a:lnTo>
                  <a:pt x="0" y="640"/>
                </a:lnTo>
                <a:close/>
              </a:path>
            </a:pathLst>
          </a:custGeom>
          <a:solidFill>
            <a:srgbClr val="99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381250" y="1647825"/>
            <a:ext cx="412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zh-TW" altLang="en-US">
                <a:ea typeface="SimHei" pitchFamily="49" charset="-122"/>
              </a:rPr>
              <a:t>加</a:t>
            </a:r>
          </a:p>
          <a:p>
            <a:pPr algn="ctr"/>
            <a:r>
              <a:rPr kumimoji="1" lang="zh-TW" altLang="en-US">
                <a:ea typeface="SimHei" pitchFamily="49" charset="-122"/>
              </a:rPr>
              <a:t>利</a:t>
            </a:r>
          </a:p>
          <a:p>
            <a:pPr algn="ctr"/>
            <a:r>
              <a:rPr kumimoji="1" lang="zh-TW" altLang="en-US">
                <a:ea typeface="SimHei" pitchFamily="49" charset="-122"/>
              </a:rPr>
              <a:t>利</a:t>
            </a:r>
          </a:p>
        </p:txBody>
      </p:sp>
      <p:sp>
        <p:nvSpPr>
          <p:cNvPr id="25606" name="Freeform 6"/>
          <p:cNvSpPr>
            <a:spLocks/>
          </p:cNvSpPr>
          <p:nvPr/>
        </p:nvSpPr>
        <p:spPr bwMode="auto">
          <a:xfrm>
            <a:off x="730250" y="2362200"/>
            <a:ext cx="2214563" cy="3852863"/>
          </a:xfrm>
          <a:custGeom>
            <a:avLst/>
            <a:gdLst>
              <a:gd name="T0" fmla="*/ 541 w 1395"/>
              <a:gd name="T1" fmla="*/ 305 h 2427"/>
              <a:gd name="T2" fmla="*/ 680 w 1395"/>
              <a:gd name="T3" fmla="*/ 291 h 2427"/>
              <a:gd name="T4" fmla="*/ 808 w 1395"/>
              <a:gd name="T5" fmla="*/ 213 h 2427"/>
              <a:gd name="T6" fmla="*/ 757 w 1395"/>
              <a:gd name="T7" fmla="*/ 111 h 2427"/>
              <a:gd name="T8" fmla="*/ 745 w 1395"/>
              <a:gd name="T9" fmla="*/ 31 h 2427"/>
              <a:gd name="T10" fmla="*/ 814 w 1395"/>
              <a:gd name="T11" fmla="*/ 0 h 2427"/>
              <a:gd name="T12" fmla="*/ 946 w 1395"/>
              <a:gd name="T13" fmla="*/ 106 h 2427"/>
              <a:gd name="T14" fmla="*/ 1079 w 1395"/>
              <a:gd name="T15" fmla="*/ 128 h 2427"/>
              <a:gd name="T16" fmla="*/ 1112 w 1395"/>
              <a:gd name="T17" fmla="*/ 259 h 2427"/>
              <a:gd name="T18" fmla="*/ 1134 w 1395"/>
              <a:gd name="T19" fmla="*/ 295 h 2427"/>
              <a:gd name="T20" fmla="*/ 1117 w 1395"/>
              <a:gd name="T21" fmla="*/ 411 h 2427"/>
              <a:gd name="T22" fmla="*/ 1182 w 1395"/>
              <a:gd name="T23" fmla="*/ 488 h 2427"/>
              <a:gd name="T24" fmla="*/ 1247 w 1395"/>
              <a:gd name="T25" fmla="*/ 642 h 2427"/>
              <a:gd name="T26" fmla="*/ 1357 w 1395"/>
              <a:gd name="T27" fmla="*/ 655 h 2427"/>
              <a:gd name="T28" fmla="*/ 1395 w 1395"/>
              <a:gd name="T29" fmla="*/ 828 h 2427"/>
              <a:gd name="T30" fmla="*/ 1330 w 1395"/>
              <a:gd name="T31" fmla="*/ 1091 h 2427"/>
              <a:gd name="T32" fmla="*/ 1338 w 1395"/>
              <a:gd name="T33" fmla="*/ 1289 h 2427"/>
              <a:gd name="T34" fmla="*/ 1363 w 1395"/>
              <a:gd name="T35" fmla="*/ 1547 h 2427"/>
              <a:gd name="T36" fmla="*/ 1286 w 1395"/>
              <a:gd name="T37" fmla="*/ 1547 h 2427"/>
              <a:gd name="T38" fmla="*/ 1186 w 1395"/>
              <a:gd name="T39" fmla="*/ 1779 h 2427"/>
              <a:gd name="T40" fmla="*/ 1191 w 1395"/>
              <a:gd name="T41" fmla="*/ 1846 h 2427"/>
              <a:gd name="T42" fmla="*/ 1174 w 1395"/>
              <a:gd name="T43" fmla="*/ 2007 h 2427"/>
              <a:gd name="T44" fmla="*/ 1112 w 1395"/>
              <a:gd name="T45" fmla="*/ 2383 h 2427"/>
              <a:gd name="T46" fmla="*/ 1011 w 1395"/>
              <a:gd name="T47" fmla="*/ 2417 h 2427"/>
              <a:gd name="T48" fmla="*/ 884 w 1395"/>
              <a:gd name="T49" fmla="*/ 2395 h 2427"/>
              <a:gd name="T50" fmla="*/ 654 w 1395"/>
              <a:gd name="T51" fmla="*/ 2427 h 2427"/>
              <a:gd name="T52" fmla="*/ 469 w 1395"/>
              <a:gd name="T53" fmla="*/ 2391 h 2427"/>
              <a:gd name="T54" fmla="*/ 349 w 1395"/>
              <a:gd name="T55" fmla="*/ 2367 h 2427"/>
              <a:gd name="T56" fmla="*/ 291 w 1395"/>
              <a:gd name="T57" fmla="*/ 2324 h 2427"/>
              <a:gd name="T58" fmla="*/ 0 w 1395"/>
              <a:gd name="T59" fmla="*/ 2150 h 2427"/>
              <a:gd name="T60" fmla="*/ 282 w 1395"/>
              <a:gd name="T61" fmla="*/ 1663 h 2427"/>
              <a:gd name="T62" fmla="*/ 190 w 1395"/>
              <a:gd name="T63" fmla="*/ 1623 h 2427"/>
              <a:gd name="T64" fmla="*/ 129 w 1395"/>
              <a:gd name="T65" fmla="*/ 1540 h 2427"/>
              <a:gd name="T66" fmla="*/ 241 w 1395"/>
              <a:gd name="T67" fmla="*/ 1330 h 2427"/>
              <a:gd name="T68" fmla="*/ 318 w 1395"/>
              <a:gd name="T69" fmla="*/ 1131 h 2427"/>
              <a:gd name="T70" fmla="*/ 402 w 1395"/>
              <a:gd name="T71" fmla="*/ 912 h 2427"/>
              <a:gd name="T72" fmla="*/ 541 w 1395"/>
              <a:gd name="T73" fmla="*/ 305 h 2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95" h="2427">
                <a:moveTo>
                  <a:pt x="541" y="305"/>
                </a:moveTo>
                <a:lnTo>
                  <a:pt x="680" y="291"/>
                </a:lnTo>
                <a:lnTo>
                  <a:pt x="808" y="213"/>
                </a:lnTo>
                <a:lnTo>
                  <a:pt x="757" y="111"/>
                </a:lnTo>
                <a:lnTo>
                  <a:pt x="745" y="31"/>
                </a:lnTo>
                <a:lnTo>
                  <a:pt x="814" y="0"/>
                </a:lnTo>
                <a:lnTo>
                  <a:pt x="946" y="106"/>
                </a:lnTo>
                <a:lnTo>
                  <a:pt x="1079" y="128"/>
                </a:lnTo>
                <a:lnTo>
                  <a:pt x="1112" y="259"/>
                </a:lnTo>
                <a:lnTo>
                  <a:pt x="1134" y="295"/>
                </a:lnTo>
                <a:lnTo>
                  <a:pt x="1117" y="411"/>
                </a:lnTo>
                <a:lnTo>
                  <a:pt x="1182" y="488"/>
                </a:lnTo>
                <a:lnTo>
                  <a:pt x="1247" y="642"/>
                </a:lnTo>
                <a:lnTo>
                  <a:pt x="1357" y="655"/>
                </a:lnTo>
                <a:lnTo>
                  <a:pt x="1395" y="828"/>
                </a:lnTo>
                <a:lnTo>
                  <a:pt x="1330" y="1091"/>
                </a:lnTo>
                <a:lnTo>
                  <a:pt x="1338" y="1289"/>
                </a:lnTo>
                <a:lnTo>
                  <a:pt x="1363" y="1547"/>
                </a:lnTo>
                <a:lnTo>
                  <a:pt x="1286" y="1547"/>
                </a:lnTo>
                <a:lnTo>
                  <a:pt x="1186" y="1779"/>
                </a:lnTo>
                <a:lnTo>
                  <a:pt x="1191" y="1846"/>
                </a:lnTo>
                <a:lnTo>
                  <a:pt x="1174" y="2007"/>
                </a:lnTo>
                <a:lnTo>
                  <a:pt x="1112" y="2383"/>
                </a:lnTo>
                <a:lnTo>
                  <a:pt x="1011" y="2417"/>
                </a:lnTo>
                <a:lnTo>
                  <a:pt x="884" y="2395"/>
                </a:lnTo>
                <a:lnTo>
                  <a:pt x="654" y="2427"/>
                </a:lnTo>
                <a:lnTo>
                  <a:pt x="469" y="2391"/>
                </a:lnTo>
                <a:lnTo>
                  <a:pt x="349" y="2367"/>
                </a:lnTo>
                <a:lnTo>
                  <a:pt x="291" y="2324"/>
                </a:lnTo>
                <a:lnTo>
                  <a:pt x="0" y="2150"/>
                </a:lnTo>
                <a:lnTo>
                  <a:pt x="282" y="1663"/>
                </a:lnTo>
                <a:lnTo>
                  <a:pt x="190" y="1623"/>
                </a:lnTo>
                <a:lnTo>
                  <a:pt x="129" y="1540"/>
                </a:lnTo>
                <a:lnTo>
                  <a:pt x="241" y="1330"/>
                </a:lnTo>
                <a:lnTo>
                  <a:pt x="318" y="1131"/>
                </a:lnTo>
                <a:lnTo>
                  <a:pt x="402" y="912"/>
                </a:lnTo>
                <a:lnTo>
                  <a:pt x="541" y="305"/>
                </a:lnTo>
                <a:close/>
              </a:path>
            </a:pathLst>
          </a:custGeom>
          <a:solidFill>
            <a:srgbClr val="FF0066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607" name="Freeform 7"/>
          <p:cNvSpPr>
            <a:spLocks/>
          </p:cNvSpPr>
          <p:nvPr/>
        </p:nvSpPr>
        <p:spPr bwMode="auto">
          <a:xfrm>
            <a:off x="2838450" y="3227388"/>
            <a:ext cx="617538" cy="2295525"/>
          </a:xfrm>
          <a:custGeom>
            <a:avLst/>
            <a:gdLst>
              <a:gd name="T0" fmla="*/ 26 w 389"/>
              <a:gd name="T1" fmla="*/ 108 h 1446"/>
              <a:gd name="T2" fmla="*/ 32 w 389"/>
              <a:gd name="T3" fmla="*/ 0 h 1446"/>
              <a:gd name="T4" fmla="*/ 295 w 389"/>
              <a:gd name="T5" fmla="*/ 0 h 1446"/>
              <a:gd name="T6" fmla="*/ 298 w 389"/>
              <a:gd name="T7" fmla="*/ 266 h 1446"/>
              <a:gd name="T8" fmla="*/ 333 w 389"/>
              <a:gd name="T9" fmla="*/ 326 h 1446"/>
              <a:gd name="T10" fmla="*/ 389 w 389"/>
              <a:gd name="T11" fmla="*/ 622 h 1446"/>
              <a:gd name="T12" fmla="*/ 307 w 389"/>
              <a:gd name="T13" fmla="*/ 768 h 1446"/>
              <a:gd name="T14" fmla="*/ 339 w 389"/>
              <a:gd name="T15" fmla="*/ 934 h 1446"/>
              <a:gd name="T16" fmla="*/ 275 w 389"/>
              <a:gd name="T17" fmla="*/ 1305 h 1446"/>
              <a:gd name="T18" fmla="*/ 211 w 389"/>
              <a:gd name="T19" fmla="*/ 1408 h 1446"/>
              <a:gd name="T20" fmla="*/ 64 w 389"/>
              <a:gd name="T21" fmla="*/ 1446 h 1446"/>
              <a:gd name="T22" fmla="*/ 43 w 389"/>
              <a:gd name="T23" fmla="*/ 1322 h 1446"/>
              <a:gd name="T24" fmla="*/ 109 w 389"/>
              <a:gd name="T25" fmla="*/ 1017 h 1446"/>
              <a:gd name="T26" fmla="*/ 32 w 389"/>
              <a:gd name="T27" fmla="*/ 998 h 1446"/>
              <a:gd name="T28" fmla="*/ 0 w 389"/>
              <a:gd name="T29" fmla="*/ 563 h 1446"/>
              <a:gd name="T30" fmla="*/ 64 w 389"/>
              <a:gd name="T31" fmla="*/ 313 h 1446"/>
              <a:gd name="T32" fmla="*/ 26 w 389"/>
              <a:gd name="T33" fmla="*/ 108 h 1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89" h="1446">
                <a:moveTo>
                  <a:pt x="26" y="108"/>
                </a:moveTo>
                <a:lnTo>
                  <a:pt x="32" y="0"/>
                </a:lnTo>
                <a:lnTo>
                  <a:pt x="295" y="0"/>
                </a:lnTo>
                <a:lnTo>
                  <a:pt x="298" y="266"/>
                </a:lnTo>
                <a:lnTo>
                  <a:pt x="333" y="326"/>
                </a:lnTo>
                <a:lnTo>
                  <a:pt x="389" y="622"/>
                </a:lnTo>
                <a:lnTo>
                  <a:pt x="307" y="768"/>
                </a:lnTo>
                <a:lnTo>
                  <a:pt x="339" y="934"/>
                </a:lnTo>
                <a:lnTo>
                  <a:pt x="275" y="1305"/>
                </a:lnTo>
                <a:lnTo>
                  <a:pt x="211" y="1408"/>
                </a:lnTo>
                <a:lnTo>
                  <a:pt x="64" y="1446"/>
                </a:lnTo>
                <a:lnTo>
                  <a:pt x="43" y="1322"/>
                </a:lnTo>
                <a:lnTo>
                  <a:pt x="109" y="1017"/>
                </a:lnTo>
                <a:lnTo>
                  <a:pt x="32" y="998"/>
                </a:lnTo>
                <a:lnTo>
                  <a:pt x="0" y="563"/>
                </a:lnTo>
                <a:lnTo>
                  <a:pt x="64" y="313"/>
                </a:lnTo>
                <a:lnTo>
                  <a:pt x="26" y="108"/>
                </a:lnTo>
                <a:close/>
              </a:path>
            </a:pathLst>
          </a:custGeom>
          <a:solidFill>
            <a:srgbClr val="9966F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609" name="Freeform 9"/>
          <p:cNvSpPr>
            <a:spLocks/>
          </p:cNvSpPr>
          <p:nvPr/>
        </p:nvSpPr>
        <p:spPr bwMode="auto">
          <a:xfrm>
            <a:off x="2492375" y="4786313"/>
            <a:ext cx="519113" cy="1789112"/>
          </a:xfrm>
          <a:custGeom>
            <a:avLst/>
            <a:gdLst>
              <a:gd name="T0" fmla="*/ 164 w 327"/>
              <a:gd name="T1" fmla="*/ 20 h 1127"/>
              <a:gd name="T2" fmla="*/ 100 w 327"/>
              <a:gd name="T3" fmla="*/ 189 h 1127"/>
              <a:gd name="T4" fmla="*/ 71 w 327"/>
              <a:gd name="T5" fmla="*/ 253 h 1127"/>
              <a:gd name="T6" fmla="*/ 80 w 327"/>
              <a:gd name="T7" fmla="*/ 324 h 1127"/>
              <a:gd name="T8" fmla="*/ 48 w 327"/>
              <a:gd name="T9" fmla="*/ 394 h 1127"/>
              <a:gd name="T10" fmla="*/ 64 w 327"/>
              <a:gd name="T11" fmla="*/ 468 h 1127"/>
              <a:gd name="T12" fmla="*/ 32 w 327"/>
              <a:gd name="T13" fmla="*/ 564 h 1127"/>
              <a:gd name="T14" fmla="*/ 29 w 327"/>
              <a:gd name="T15" fmla="*/ 704 h 1127"/>
              <a:gd name="T16" fmla="*/ 10 w 327"/>
              <a:gd name="T17" fmla="*/ 826 h 1127"/>
              <a:gd name="T18" fmla="*/ 0 w 327"/>
              <a:gd name="T19" fmla="*/ 871 h 1127"/>
              <a:gd name="T20" fmla="*/ 45 w 327"/>
              <a:gd name="T21" fmla="*/ 1082 h 1127"/>
              <a:gd name="T22" fmla="*/ 80 w 327"/>
              <a:gd name="T23" fmla="*/ 1127 h 1127"/>
              <a:gd name="T24" fmla="*/ 199 w 327"/>
              <a:gd name="T25" fmla="*/ 1069 h 1127"/>
              <a:gd name="T26" fmla="*/ 221 w 327"/>
              <a:gd name="T27" fmla="*/ 1024 h 1127"/>
              <a:gd name="T28" fmla="*/ 202 w 327"/>
              <a:gd name="T29" fmla="*/ 976 h 1127"/>
              <a:gd name="T30" fmla="*/ 240 w 327"/>
              <a:gd name="T31" fmla="*/ 919 h 1127"/>
              <a:gd name="T32" fmla="*/ 221 w 327"/>
              <a:gd name="T33" fmla="*/ 871 h 1127"/>
              <a:gd name="T34" fmla="*/ 170 w 327"/>
              <a:gd name="T35" fmla="*/ 880 h 1127"/>
              <a:gd name="T36" fmla="*/ 96 w 327"/>
              <a:gd name="T37" fmla="*/ 800 h 1127"/>
              <a:gd name="T38" fmla="*/ 96 w 327"/>
              <a:gd name="T39" fmla="*/ 772 h 1127"/>
              <a:gd name="T40" fmla="*/ 141 w 327"/>
              <a:gd name="T41" fmla="*/ 736 h 1127"/>
              <a:gd name="T42" fmla="*/ 189 w 327"/>
              <a:gd name="T43" fmla="*/ 656 h 1127"/>
              <a:gd name="T44" fmla="*/ 186 w 327"/>
              <a:gd name="T45" fmla="*/ 756 h 1127"/>
              <a:gd name="T46" fmla="*/ 215 w 327"/>
              <a:gd name="T47" fmla="*/ 756 h 1127"/>
              <a:gd name="T48" fmla="*/ 244 w 327"/>
              <a:gd name="T49" fmla="*/ 714 h 1127"/>
              <a:gd name="T50" fmla="*/ 263 w 327"/>
              <a:gd name="T51" fmla="*/ 576 h 1127"/>
              <a:gd name="T52" fmla="*/ 295 w 327"/>
              <a:gd name="T53" fmla="*/ 474 h 1127"/>
              <a:gd name="T54" fmla="*/ 272 w 327"/>
              <a:gd name="T55" fmla="*/ 436 h 1127"/>
              <a:gd name="T56" fmla="*/ 269 w 327"/>
              <a:gd name="T57" fmla="*/ 295 h 1127"/>
              <a:gd name="T58" fmla="*/ 292 w 327"/>
              <a:gd name="T59" fmla="*/ 260 h 1127"/>
              <a:gd name="T60" fmla="*/ 327 w 327"/>
              <a:gd name="T61" fmla="*/ 36 h 1127"/>
              <a:gd name="T62" fmla="*/ 244 w 327"/>
              <a:gd name="T63" fmla="*/ 0 h 1127"/>
              <a:gd name="T64" fmla="*/ 164 w 327"/>
              <a:gd name="T65" fmla="*/ 20 h 1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27" h="1127">
                <a:moveTo>
                  <a:pt x="164" y="20"/>
                </a:moveTo>
                <a:lnTo>
                  <a:pt x="100" y="189"/>
                </a:lnTo>
                <a:lnTo>
                  <a:pt x="71" y="253"/>
                </a:lnTo>
                <a:lnTo>
                  <a:pt x="80" y="324"/>
                </a:lnTo>
                <a:lnTo>
                  <a:pt x="48" y="394"/>
                </a:lnTo>
                <a:lnTo>
                  <a:pt x="64" y="468"/>
                </a:lnTo>
                <a:lnTo>
                  <a:pt x="32" y="564"/>
                </a:lnTo>
                <a:lnTo>
                  <a:pt x="29" y="704"/>
                </a:lnTo>
                <a:lnTo>
                  <a:pt x="10" y="826"/>
                </a:lnTo>
                <a:lnTo>
                  <a:pt x="0" y="871"/>
                </a:lnTo>
                <a:lnTo>
                  <a:pt x="45" y="1082"/>
                </a:lnTo>
                <a:lnTo>
                  <a:pt x="80" y="1127"/>
                </a:lnTo>
                <a:lnTo>
                  <a:pt x="199" y="1069"/>
                </a:lnTo>
                <a:lnTo>
                  <a:pt x="221" y="1024"/>
                </a:lnTo>
                <a:lnTo>
                  <a:pt x="202" y="976"/>
                </a:lnTo>
                <a:lnTo>
                  <a:pt x="240" y="919"/>
                </a:lnTo>
                <a:lnTo>
                  <a:pt x="221" y="871"/>
                </a:lnTo>
                <a:lnTo>
                  <a:pt x="170" y="880"/>
                </a:lnTo>
                <a:lnTo>
                  <a:pt x="96" y="800"/>
                </a:lnTo>
                <a:lnTo>
                  <a:pt x="96" y="772"/>
                </a:lnTo>
                <a:lnTo>
                  <a:pt x="141" y="736"/>
                </a:lnTo>
                <a:lnTo>
                  <a:pt x="189" y="656"/>
                </a:lnTo>
                <a:lnTo>
                  <a:pt x="186" y="756"/>
                </a:lnTo>
                <a:lnTo>
                  <a:pt x="215" y="756"/>
                </a:lnTo>
                <a:lnTo>
                  <a:pt x="244" y="714"/>
                </a:lnTo>
                <a:lnTo>
                  <a:pt x="263" y="576"/>
                </a:lnTo>
                <a:lnTo>
                  <a:pt x="295" y="474"/>
                </a:lnTo>
                <a:lnTo>
                  <a:pt x="272" y="436"/>
                </a:lnTo>
                <a:lnTo>
                  <a:pt x="269" y="295"/>
                </a:lnTo>
                <a:lnTo>
                  <a:pt x="292" y="260"/>
                </a:lnTo>
                <a:lnTo>
                  <a:pt x="327" y="36"/>
                </a:lnTo>
                <a:lnTo>
                  <a:pt x="244" y="0"/>
                </a:lnTo>
                <a:lnTo>
                  <a:pt x="164" y="20"/>
                </a:lnTo>
                <a:close/>
              </a:path>
            </a:pathLst>
          </a:custGeom>
          <a:solidFill>
            <a:srgbClr val="33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610" name="Freeform 10"/>
          <p:cNvSpPr>
            <a:spLocks/>
          </p:cNvSpPr>
          <p:nvPr/>
        </p:nvSpPr>
        <p:spPr bwMode="auto">
          <a:xfrm>
            <a:off x="2813050" y="2460625"/>
            <a:ext cx="158750" cy="2325688"/>
          </a:xfrm>
          <a:custGeom>
            <a:avLst/>
            <a:gdLst>
              <a:gd name="T0" fmla="*/ 96 w 100"/>
              <a:gd name="T1" fmla="*/ 0 h 1465"/>
              <a:gd name="T2" fmla="*/ 80 w 100"/>
              <a:gd name="T3" fmla="*/ 86 h 1465"/>
              <a:gd name="T4" fmla="*/ 77 w 100"/>
              <a:gd name="T5" fmla="*/ 189 h 1465"/>
              <a:gd name="T6" fmla="*/ 86 w 100"/>
              <a:gd name="T7" fmla="*/ 281 h 1465"/>
              <a:gd name="T8" fmla="*/ 99 w 100"/>
              <a:gd name="T9" fmla="*/ 352 h 1465"/>
              <a:gd name="T10" fmla="*/ 77 w 100"/>
              <a:gd name="T11" fmla="*/ 454 h 1465"/>
              <a:gd name="T12" fmla="*/ 69 w 100"/>
              <a:gd name="T13" fmla="*/ 488 h 1465"/>
              <a:gd name="T14" fmla="*/ 59 w 100"/>
              <a:gd name="T15" fmla="*/ 620 h 1465"/>
              <a:gd name="T16" fmla="*/ 77 w 100"/>
              <a:gd name="T17" fmla="*/ 781 h 1465"/>
              <a:gd name="T18" fmla="*/ 6 w 100"/>
              <a:gd name="T19" fmla="*/ 1033 h 1465"/>
              <a:gd name="T20" fmla="*/ 38 w 100"/>
              <a:gd name="T21" fmla="*/ 1126 h 1465"/>
              <a:gd name="T22" fmla="*/ 42 w 100"/>
              <a:gd name="T23" fmla="*/ 1193 h 1465"/>
              <a:gd name="T24" fmla="*/ 21 w 100"/>
              <a:gd name="T25" fmla="*/ 1239 h 1465"/>
              <a:gd name="T26" fmla="*/ 45 w 100"/>
              <a:gd name="T27" fmla="*/ 1465 h 14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0" h="1465">
                <a:moveTo>
                  <a:pt x="96" y="0"/>
                </a:moveTo>
                <a:cubicBezTo>
                  <a:pt x="89" y="27"/>
                  <a:pt x="83" y="55"/>
                  <a:pt x="80" y="86"/>
                </a:cubicBezTo>
                <a:cubicBezTo>
                  <a:pt x="77" y="117"/>
                  <a:pt x="76" y="157"/>
                  <a:pt x="77" y="189"/>
                </a:cubicBezTo>
                <a:cubicBezTo>
                  <a:pt x="78" y="221"/>
                  <a:pt x="82" y="254"/>
                  <a:pt x="86" y="281"/>
                </a:cubicBezTo>
                <a:cubicBezTo>
                  <a:pt x="90" y="308"/>
                  <a:pt x="100" y="323"/>
                  <a:pt x="99" y="352"/>
                </a:cubicBezTo>
                <a:cubicBezTo>
                  <a:pt x="98" y="381"/>
                  <a:pt x="82" y="431"/>
                  <a:pt x="77" y="454"/>
                </a:cubicBezTo>
                <a:cubicBezTo>
                  <a:pt x="72" y="477"/>
                  <a:pt x="72" y="460"/>
                  <a:pt x="69" y="488"/>
                </a:cubicBezTo>
                <a:cubicBezTo>
                  <a:pt x="66" y="516"/>
                  <a:pt x="58" y="571"/>
                  <a:pt x="59" y="620"/>
                </a:cubicBezTo>
                <a:cubicBezTo>
                  <a:pt x="60" y="669"/>
                  <a:pt x="86" y="712"/>
                  <a:pt x="77" y="781"/>
                </a:cubicBezTo>
                <a:cubicBezTo>
                  <a:pt x="68" y="850"/>
                  <a:pt x="12" y="976"/>
                  <a:pt x="6" y="1033"/>
                </a:cubicBezTo>
                <a:cubicBezTo>
                  <a:pt x="0" y="1090"/>
                  <a:pt x="32" y="1099"/>
                  <a:pt x="38" y="1126"/>
                </a:cubicBezTo>
                <a:cubicBezTo>
                  <a:pt x="44" y="1153"/>
                  <a:pt x="45" y="1174"/>
                  <a:pt x="42" y="1193"/>
                </a:cubicBezTo>
                <a:cubicBezTo>
                  <a:pt x="39" y="1212"/>
                  <a:pt x="20" y="1194"/>
                  <a:pt x="21" y="1239"/>
                </a:cubicBezTo>
                <a:cubicBezTo>
                  <a:pt x="22" y="1284"/>
                  <a:pt x="40" y="1418"/>
                  <a:pt x="45" y="1465"/>
                </a:cubicBezTo>
              </a:path>
            </a:pathLst>
          </a:custGeom>
          <a:noFill/>
          <a:ln w="19050" cmpd="sng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1571625" y="3422650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zh-TW" altLang="en-US" sz="2000">
                <a:solidFill>
                  <a:schemeClr val="bg1"/>
                </a:solidFill>
                <a:ea typeface="SimHei" pitchFamily="49" charset="-122"/>
              </a:rPr>
              <a:t>撒瑪利亞</a:t>
            </a: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1492250" y="4953000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zh-TW" altLang="en-US" sz="2400">
                <a:solidFill>
                  <a:schemeClr val="bg1"/>
                </a:solidFill>
                <a:ea typeface="SimHei" pitchFamily="49" charset="-122"/>
              </a:rPr>
              <a:t>猶太</a:t>
            </a: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2927350" y="3722688"/>
            <a:ext cx="4127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60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kumimoji="1" lang="zh-TW" altLang="en-US">
                <a:ea typeface="SimHei" pitchFamily="49" charset="-122"/>
              </a:rPr>
              <a:t>比</a:t>
            </a:r>
          </a:p>
          <a:p>
            <a:pPr algn="ctr"/>
            <a:r>
              <a:rPr kumimoji="1" lang="zh-TW" altLang="en-US">
                <a:ea typeface="SimHei" pitchFamily="49" charset="-122"/>
              </a:rPr>
              <a:t>利</a:t>
            </a:r>
          </a:p>
          <a:p>
            <a:pPr algn="ctr"/>
            <a:r>
              <a:rPr kumimoji="1" lang="zh-TW" altLang="en-US">
                <a:ea typeface="SimHei" pitchFamily="49" charset="-122"/>
              </a:rPr>
              <a:t>亞</a:t>
            </a:r>
          </a:p>
        </p:txBody>
      </p:sp>
      <p:sp>
        <p:nvSpPr>
          <p:cNvPr id="25614" name="Oval 14"/>
          <p:cNvSpPr>
            <a:spLocks noChangeArrowheads="1"/>
          </p:cNvSpPr>
          <p:nvPr/>
        </p:nvSpPr>
        <p:spPr bwMode="auto">
          <a:xfrm>
            <a:off x="2193925" y="4732338"/>
            <a:ext cx="95250" cy="9525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615" name="Oval 15"/>
          <p:cNvSpPr>
            <a:spLocks noChangeArrowheads="1"/>
          </p:cNvSpPr>
          <p:nvPr/>
        </p:nvSpPr>
        <p:spPr bwMode="auto">
          <a:xfrm>
            <a:off x="2351088" y="2424113"/>
            <a:ext cx="95250" cy="95250"/>
          </a:xfrm>
          <a:prstGeom prst="ellipse">
            <a:avLst/>
          </a:prstGeom>
          <a:solidFill>
            <a:srgbClr val="FFFF00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5617" name="AutoShape 17"/>
          <p:cNvSpPr>
            <a:spLocks noChangeArrowheads="1"/>
          </p:cNvSpPr>
          <p:nvPr/>
        </p:nvSpPr>
        <p:spPr bwMode="auto">
          <a:xfrm>
            <a:off x="1050925" y="2081213"/>
            <a:ext cx="887413" cy="387350"/>
          </a:xfrm>
          <a:prstGeom prst="wedgeRectCallout">
            <a:avLst>
              <a:gd name="adj1" fmla="val 97227"/>
              <a:gd name="adj2" fmla="val 4918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kumimoji="1" lang="zh-TW" altLang="en-US">
                <a:ea typeface="SimHei" pitchFamily="49" charset="-122"/>
              </a:rPr>
              <a:t>拿撒勒</a:t>
            </a: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1233488" y="4592638"/>
            <a:ext cx="996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TW" altLang="en-US" sz="1600">
                <a:solidFill>
                  <a:schemeClr val="bg1"/>
                </a:solidFill>
                <a:ea typeface="SimHei" pitchFamily="49" charset="-122"/>
              </a:rPr>
              <a:t>耶路撒冷</a:t>
            </a:r>
          </a:p>
        </p:txBody>
      </p:sp>
      <p:sp>
        <p:nvSpPr>
          <p:cNvPr id="25623" name="Freeform 23"/>
          <p:cNvSpPr>
            <a:spLocks/>
          </p:cNvSpPr>
          <p:nvPr/>
        </p:nvSpPr>
        <p:spPr bwMode="auto">
          <a:xfrm>
            <a:off x="2955925" y="769938"/>
            <a:ext cx="1943100" cy="1776412"/>
          </a:xfrm>
          <a:custGeom>
            <a:avLst/>
            <a:gdLst>
              <a:gd name="T0" fmla="*/ 9 w 1224"/>
              <a:gd name="T1" fmla="*/ 460 h 1119"/>
              <a:gd name="T2" fmla="*/ 48 w 1224"/>
              <a:gd name="T3" fmla="*/ 303 h 1119"/>
              <a:gd name="T4" fmla="*/ 54 w 1224"/>
              <a:gd name="T5" fmla="*/ 254 h 1119"/>
              <a:gd name="T6" fmla="*/ 0 w 1224"/>
              <a:gd name="T7" fmla="*/ 173 h 1119"/>
              <a:gd name="T8" fmla="*/ 10 w 1224"/>
              <a:gd name="T9" fmla="*/ 89 h 1119"/>
              <a:gd name="T10" fmla="*/ 37 w 1224"/>
              <a:gd name="T11" fmla="*/ 29 h 1119"/>
              <a:gd name="T12" fmla="*/ 117 w 1224"/>
              <a:gd name="T13" fmla="*/ 5 h 1119"/>
              <a:gd name="T14" fmla="*/ 232 w 1224"/>
              <a:gd name="T15" fmla="*/ 38 h 1119"/>
              <a:gd name="T16" fmla="*/ 294 w 1224"/>
              <a:gd name="T17" fmla="*/ 56 h 1119"/>
              <a:gd name="T18" fmla="*/ 375 w 1224"/>
              <a:gd name="T19" fmla="*/ 11 h 1119"/>
              <a:gd name="T20" fmla="*/ 438 w 1224"/>
              <a:gd name="T21" fmla="*/ 0 h 1119"/>
              <a:gd name="T22" fmla="*/ 532 w 1224"/>
              <a:gd name="T23" fmla="*/ 33 h 1119"/>
              <a:gd name="T24" fmla="*/ 536 w 1224"/>
              <a:gd name="T25" fmla="*/ 79 h 1119"/>
              <a:gd name="T26" fmla="*/ 562 w 1224"/>
              <a:gd name="T27" fmla="*/ 128 h 1119"/>
              <a:gd name="T28" fmla="*/ 620 w 1224"/>
              <a:gd name="T29" fmla="*/ 134 h 1119"/>
              <a:gd name="T30" fmla="*/ 582 w 1224"/>
              <a:gd name="T31" fmla="*/ 270 h 1119"/>
              <a:gd name="T32" fmla="*/ 566 w 1224"/>
              <a:gd name="T33" fmla="*/ 331 h 1119"/>
              <a:gd name="T34" fmla="*/ 570 w 1224"/>
              <a:gd name="T35" fmla="*/ 382 h 1119"/>
              <a:gd name="T36" fmla="*/ 591 w 1224"/>
              <a:gd name="T37" fmla="*/ 416 h 1119"/>
              <a:gd name="T38" fmla="*/ 627 w 1224"/>
              <a:gd name="T39" fmla="*/ 446 h 1119"/>
              <a:gd name="T40" fmla="*/ 706 w 1224"/>
              <a:gd name="T41" fmla="*/ 453 h 1119"/>
              <a:gd name="T42" fmla="*/ 740 w 1224"/>
              <a:gd name="T43" fmla="*/ 464 h 1119"/>
              <a:gd name="T44" fmla="*/ 834 w 1224"/>
              <a:gd name="T45" fmla="*/ 449 h 1119"/>
              <a:gd name="T46" fmla="*/ 921 w 1224"/>
              <a:gd name="T47" fmla="*/ 441 h 1119"/>
              <a:gd name="T48" fmla="*/ 995 w 1224"/>
              <a:gd name="T49" fmla="*/ 420 h 1119"/>
              <a:gd name="T50" fmla="*/ 1112 w 1224"/>
              <a:gd name="T51" fmla="*/ 322 h 1119"/>
              <a:gd name="T52" fmla="*/ 1168 w 1224"/>
              <a:gd name="T53" fmla="*/ 296 h 1119"/>
              <a:gd name="T54" fmla="*/ 1222 w 1224"/>
              <a:gd name="T55" fmla="*/ 289 h 1119"/>
              <a:gd name="T56" fmla="*/ 1224 w 1224"/>
              <a:gd name="T57" fmla="*/ 975 h 1119"/>
              <a:gd name="T58" fmla="*/ 1139 w 1224"/>
              <a:gd name="T59" fmla="*/ 1020 h 1119"/>
              <a:gd name="T60" fmla="*/ 1103 w 1224"/>
              <a:gd name="T61" fmla="*/ 1022 h 1119"/>
              <a:gd name="T62" fmla="*/ 1033 w 1224"/>
              <a:gd name="T63" fmla="*/ 1055 h 1119"/>
              <a:gd name="T64" fmla="*/ 996 w 1224"/>
              <a:gd name="T65" fmla="*/ 1093 h 1119"/>
              <a:gd name="T66" fmla="*/ 956 w 1224"/>
              <a:gd name="T67" fmla="*/ 1100 h 1119"/>
              <a:gd name="T68" fmla="*/ 891 w 1224"/>
              <a:gd name="T69" fmla="*/ 1100 h 1119"/>
              <a:gd name="T70" fmla="*/ 828 w 1224"/>
              <a:gd name="T71" fmla="*/ 1081 h 1119"/>
              <a:gd name="T72" fmla="*/ 759 w 1224"/>
              <a:gd name="T73" fmla="*/ 1093 h 1119"/>
              <a:gd name="T74" fmla="*/ 711 w 1224"/>
              <a:gd name="T75" fmla="*/ 1119 h 1119"/>
              <a:gd name="T76" fmla="*/ 644 w 1224"/>
              <a:gd name="T77" fmla="*/ 1095 h 1119"/>
              <a:gd name="T78" fmla="*/ 694 w 1224"/>
              <a:gd name="T79" fmla="*/ 989 h 1119"/>
              <a:gd name="T80" fmla="*/ 670 w 1224"/>
              <a:gd name="T81" fmla="*/ 935 h 1119"/>
              <a:gd name="T82" fmla="*/ 617 w 1224"/>
              <a:gd name="T83" fmla="*/ 900 h 1119"/>
              <a:gd name="T84" fmla="*/ 565 w 1224"/>
              <a:gd name="T85" fmla="*/ 898 h 1119"/>
              <a:gd name="T86" fmla="*/ 441 w 1224"/>
              <a:gd name="T87" fmla="*/ 959 h 1119"/>
              <a:gd name="T88" fmla="*/ 393 w 1224"/>
              <a:gd name="T89" fmla="*/ 975 h 1119"/>
              <a:gd name="T90" fmla="*/ 361 w 1224"/>
              <a:gd name="T91" fmla="*/ 953 h 1119"/>
              <a:gd name="T92" fmla="*/ 333 w 1224"/>
              <a:gd name="T93" fmla="*/ 869 h 1119"/>
              <a:gd name="T94" fmla="*/ 262 w 1224"/>
              <a:gd name="T95" fmla="*/ 875 h 1119"/>
              <a:gd name="T96" fmla="*/ 180 w 1224"/>
              <a:gd name="T97" fmla="*/ 896 h 1119"/>
              <a:gd name="T98" fmla="*/ 99 w 1224"/>
              <a:gd name="T99" fmla="*/ 902 h 1119"/>
              <a:gd name="T100" fmla="*/ 105 w 1224"/>
              <a:gd name="T101" fmla="*/ 831 h 1119"/>
              <a:gd name="T102" fmla="*/ 60 w 1224"/>
              <a:gd name="T103" fmla="*/ 774 h 1119"/>
              <a:gd name="T104" fmla="*/ 68 w 1224"/>
              <a:gd name="T105" fmla="*/ 557 h 1119"/>
              <a:gd name="T106" fmla="*/ 30 w 1224"/>
              <a:gd name="T107" fmla="*/ 510 h 1119"/>
              <a:gd name="T108" fmla="*/ 9 w 1224"/>
              <a:gd name="T109" fmla="*/ 460 h 1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24" h="1119">
                <a:moveTo>
                  <a:pt x="9" y="460"/>
                </a:moveTo>
                <a:lnTo>
                  <a:pt x="48" y="303"/>
                </a:lnTo>
                <a:lnTo>
                  <a:pt x="54" y="254"/>
                </a:lnTo>
                <a:lnTo>
                  <a:pt x="0" y="173"/>
                </a:lnTo>
                <a:lnTo>
                  <a:pt x="10" y="89"/>
                </a:lnTo>
                <a:lnTo>
                  <a:pt x="37" y="29"/>
                </a:lnTo>
                <a:lnTo>
                  <a:pt x="117" y="5"/>
                </a:lnTo>
                <a:lnTo>
                  <a:pt x="232" y="38"/>
                </a:lnTo>
                <a:lnTo>
                  <a:pt x="294" y="56"/>
                </a:lnTo>
                <a:lnTo>
                  <a:pt x="375" y="11"/>
                </a:lnTo>
                <a:lnTo>
                  <a:pt x="438" y="0"/>
                </a:lnTo>
                <a:lnTo>
                  <a:pt x="532" y="33"/>
                </a:lnTo>
                <a:lnTo>
                  <a:pt x="536" y="79"/>
                </a:lnTo>
                <a:lnTo>
                  <a:pt x="562" y="128"/>
                </a:lnTo>
                <a:lnTo>
                  <a:pt x="620" y="134"/>
                </a:lnTo>
                <a:lnTo>
                  <a:pt x="582" y="270"/>
                </a:lnTo>
                <a:lnTo>
                  <a:pt x="566" y="331"/>
                </a:lnTo>
                <a:lnTo>
                  <a:pt x="570" y="382"/>
                </a:lnTo>
                <a:lnTo>
                  <a:pt x="591" y="416"/>
                </a:lnTo>
                <a:lnTo>
                  <a:pt x="627" y="446"/>
                </a:lnTo>
                <a:lnTo>
                  <a:pt x="706" y="453"/>
                </a:lnTo>
                <a:lnTo>
                  <a:pt x="740" y="464"/>
                </a:lnTo>
                <a:lnTo>
                  <a:pt x="834" y="449"/>
                </a:lnTo>
                <a:lnTo>
                  <a:pt x="921" y="441"/>
                </a:lnTo>
                <a:lnTo>
                  <a:pt x="995" y="420"/>
                </a:lnTo>
                <a:lnTo>
                  <a:pt x="1112" y="322"/>
                </a:lnTo>
                <a:lnTo>
                  <a:pt x="1168" y="296"/>
                </a:lnTo>
                <a:lnTo>
                  <a:pt x="1222" y="289"/>
                </a:lnTo>
                <a:lnTo>
                  <a:pt x="1224" y="975"/>
                </a:lnTo>
                <a:lnTo>
                  <a:pt x="1139" y="1020"/>
                </a:lnTo>
                <a:lnTo>
                  <a:pt x="1103" y="1022"/>
                </a:lnTo>
                <a:lnTo>
                  <a:pt x="1033" y="1055"/>
                </a:lnTo>
                <a:lnTo>
                  <a:pt x="996" y="1093"/>
                </a:lnTo>
                <a:lnTo>
                  <a:pt x="956" y="1100"/>
                </a:lnTo>
                <a:lnTo>
                  <a:pt x="891" y="1100"/>
                </a:lnTo>
                <a:lnTo>
                  <a:pt x="828" y="1081"/>
                </a:lnTo>
                <a:lnTo>
                  <a:pt x="759" y="1093"/>
                </a:lnTo>
                <a:lnTo>
                  <a:pt x="711" y="1119"/>
                </a:lnTo>
                <a:lnTo>
                  <a:pt x="644" y="1095"/>
                </a:lnTo>
                <a:lnTo>
                  <a:pt x="694" y="989"/>
                </a:lnTo>
                <a:lnTo>
                  <a:pt x="670" y="935"/>
                </a:lnTo>
                <a:lnTo>
                  <a:pt x="617" y="900"/>
                </a:lnTo>
                <a:lnTo>
                  <a:pt x="565" y="898"/>
                </a:lnTo>
                <a:lnTo>
                  <a:pt x="441" y="959"/>
                </a:lnTo>
                <a:lnTo>
                  <a:pt x="393" y="975"/>
                </a:lnTo>
                <a:lnTo>
                  <a:pt x="361" y="953"/>
                </a:lnTo>
                <a:lnTo>
                  <a:pt x="333" y="869"/>
                </a:lnTo>
                <a:lnTo>
                  <a:pt x="262" y="875"/>
                </a:lnTo>
                <a:lnTo>
                  <a:pt x="180" y="896"/>
                </a:lnTo>
                <a:lnTo>
                  <a:pt x="99" y="902"/>
                </a:lnTo>
                <a:lnTo>
                  <a:pt x="105" y="831"/>
                </a:lnTo>
                <a:lnTo>
                  <a:pt x="60" y="774"/>
                </a:lnTo>
                <a:lnTo>
                  <a:pt x="68" y="557"/>
                </a:lnTo>
                <a:lnTo>
                  <a:pt x="30" y="510"/>
                </a:lnTo>
                <a:lnTo>
                  <a:pt x="9" y="460"/>
                </a:lnTo>
                <a:close/>
              </a:path>
            </a:pathLst>
          </a:custGeom>
          <a:solidFill>
            <a:srgbClr val="FFFF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cmpd="sng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3603625" y="1782763"/>
            <a:ext cx="1098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zh-TW" altLang="en-US">
                <a:ea typeface="SimHei" pitchFamily="49" charset="-122"/>
              </a:rPr>
              <a:t>特拉可尼</a:t>
            </a:r>
          </a:p>
        </p:txBody>
      </p:sp>
      <p:sp>
        <p:nvSpPr>
          <p:cNvPr id="25608" name="Freeform 8"/>
          <p:cNvSpPr>
            <a:spLocks/>
          </p:cNvSpPr>
          <p:nvPr/>
        </p:nvSpPr>
        <p:spPr bwMode="auto">
          <a:xfrm>
            <a:off x="2847975" y="1982788"/>
            <a:ext cx="274638" cy="477837"/>
          </a:xfrm>
          <a:custGeom>
            <a:avLst/>
            <a:gdLst>
              <a:gd name="T0" fmla="*/ 23 w 173"/>
              <a:gd name="T1" fmla="*/ 38 h 301"/>
              <a:gd name="T2" fmla="*/ 0 w 173"/>
              <a:gd name="T3" fmla="*/ 96 h 301"/>
              <a:gd name="T4" fmla="*/ 77 w 173"/>
              <a:gd name="T5" fmla="*/ 262 h 301"/>
              <a:gd name="T6" fmla="*/ 74 w 173"/>
              <a:gd name="T7" fmla="*/ 298 h 301"/>
              <a:gd name="T8" fmla="*/ 125 w 173"/>
              <a:gd name="T9" fmla="*/ 301 h 301"/>
              <a:gd name="T10" fmla="*/ 173 w 173"/>
              <a:gd name="T11" fmla="*/ 218 h 301"/>
              <a:gd name="T12" fmla="*/ 170 w 173"/>
              <a:gd name="T13" fmla="*/ 141 h 301"/>
              <a:gd name="T14" fmla="*/ 173 w 173"/>
              <a:gd name="T15" fmla="*/ 61 h 301"/>
              <a:gd name="T16" fmla="*/ 128 w 173"/>
              <a:gd name="T17" fmla="*/ 0 h 301"/>
              <a:gd name="T18" fmla="*/ 23 w 173"/>
              <a:gd name="T19" fmla="*/ 38 h 3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3" h="301">
                <a:moveTo>
                  <a:pt x="23" y="38"/>
                </a:moveTo>
                <a:lnTo>
                  <a:pt x="0" y="96"/>
                </a:lnTo>
                <a:lnTo>
                  <a:pt x="77" y="262"/>
                </a:lnTo>
                <a:lnTo>
                  <a:pt x="74" y="298"/>
                </a:lnTo>
                <a:lnTo>
                  <a:pt x="125" y="301"/>
                </a:lnTo>
                <a:lnTo>
                  <a:pt x="173" y="218"/>
                </a:lnTo>
                <a:lnTo>
                  <a:pt x="170" y="141"/>
                </a:lnTo>
                <a:lnTo>
                  <a:pt x="173" y="61"/>
                </a:lnTo>
                <a:lnTo>
                  <a:pt x="128" y="0"/>
                </a:lnTo>
                <a:lnTo>
                  <a:pt x="23" y="38"/>
                </a:lnTo>
                <a:close/>
              </a:path>
            </a:pathLst>
          </a:custGeom>
          <a:solidFill>
            <a:srgbClr val="3366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622" name="Freeform 22"/>
          <p:cNvSpPr>
            <a:spLocks/>
          </p:cNvSpPr>
          <p:nvPr/>
        </p:nvSpPr>
        <p:spPr bwMode="auto">
          <a:xfrm>
            <a:off x="3009900" y="1524000"/>
            <a:ext cx="101600" cy="120650"/>
          </a:xfrm>
          <a:custGeom>
            <a:avLst/>
            <a:gdLst>
              <a:gd name="T0" fmla="*/ 1 w 64"/>
              <a:gd name="T1" fmla="*/ 14 h 76"/>
              <a:gd name="T2" fmla="*/ 23 w 64"/>
              <a:gd name="T3" fmla="*/ 0 h 76"/>
              <a:gd name="T4" fmla="*/ 49 w 64"/>
              <a:gd name="T5" fmla="*/ 2 h 76"/>
              <a:gd name="T6" fmla="*/ 64 w 64"/>
              <a:gd name="T7" fmla="*/ 13 h 76"/>
              <a:gd name="T8" fmla="*/ 59 w 64"/>
              <a:gd name="T9" fmla="*/ 60 h 76"/>
              <a:gd name="T10" fmla="*/ 53 w 64"/>
              <a:gd name="T11" fmla="*/ 76 h 76"/>
              <a:gd name="T12" fmla="*/ 41 w 64"/>
              <a:gd name="T13" fmla="*/ 71 h 76"/>
              <a:gd name="T14" fmla="*/ 19 w 64"/>
              <a:gd name="T15" fmla="*/ 41 h 76"/>
              <a:gd name="T16" fmla="*/ 0 w 64"/>
              <a:gd name="T17" fmla="*/ 31 h 76"/>
              <a:gd name="T18" fmla="*/ 1 w 64"/>
              <a:gd name="T19" fmla="*/ 14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76">
                <a:moveTo>
                  <a:pt x="1" y="14"/>
                </a:moveTo>
                <a:lnTo>
                  <a:pt x="23" y="0"/>
                </a:lnTo>
                <a:lnTo>
                  <a:pt x="49" y="2"/>
                </a:lnTo>
                <a:lnTo>
                  <a:pt x="64" y="13"/>
                </a:lnTo>
                <a:lnTo>
                  <a:pt x="59" y="60"/>
                </a:lnTo>
                <a:lnTo>
                  <a:pt x="53" y="76"/>
                </a:lnTo>
                <a:lnTo>
                  <a:pt x="41" y="71"/>
                </a:lnTo>
                <a:lnTo>
                  <a:pt x="19" y="41"/>
                </a:lnTo>
                <a:lnTo>
                  <a:pt x="0" y="31"/>
                </a:lnTo>
                <a:lnTo>
                  <a:pt x="1" y="14"/>
                </a:lnTo>
                <a:close/>
              </a:path>
            </a:pathLst>
          </a:custGeom>
          <a:solidFill>
            <a:srgbClr val="336699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5625" name="Text Box 25"/>
          <p:cNvSpPr txBox="1">
            <a:spLocks noChangeArrowheads="1"/>
          </p:cNvSpPr>
          <p:nvPr/>
        </p:nvSpPr>
        <p:spPr bwMode="auto">
          <a:xfrm>
            <a:off x="1536700" y="3957638"/>
            <a:ext cx="1028700" cy="64135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/>
          <a:p>
            <a:pPr algn="ctr"/>
            <a:r>
              <a:rPr lang="zh-TW" altLang="en-US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亞基老</a:t>
            </a:r>
          </a:p>
          <a:p>
            <a:pPr algn="ctr"/>
            <a:r>
              <a:rPr lang="en-US" altLang="zh-TW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(4BC-6AD)</a:t>
            </a:r>
          </a:p>
        </p:txBody>
      </p:sp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2414588" y="2641600"/>
            <a:ext cx="1143000" cy="64135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/>
          <a:p>
            <a:pPr algn="ctr"/>
            <a:r>
              <a:rPr lang="zh-TW" altLang="en-US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安提帕</a:t>
            </a:r>
          </a:p>
          <a:p>
            <a:pPr algn="ctr"/>
            <a:r>
              <a:rPr lang="en-US" altLang="zh-TW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(4BC-39AD)</a:t>
            </a:r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3246438" y="1141413"/>
            <a:ext cx="1143000" cy="64135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rIns="0">
            <a:spAutoFit/>
          </a:bodyPr>
          <a:lstStyle/>
          <a:p>
            <a:pPr algn="ctr"/>
            <a:r>
              <a:rPr lang="zh-TW" altLang="en-US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腓力</a:t>
            </a:r>
          </a:p>
          <a:p>
            <a:pPr algn="ctr"/>
            <a:r>
              <a:rPr lang="en-US" altLang="zh-TW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(4BC-34AD)</a:t>
            </a:r>
          </a:p>
        </p:txBody>
      </p:sp>
      <p:sp>
        <p:nvSpPr>
          <p:cNvPr id="25628" name="AutoShape 28" descr="Parchment"/>
          <p:cNvSpPr>
            <a:spLocks noChangeArrowheads="1"/>
          </p:cNvSpPr>
          <p:nvPr/>
        </p:nvSpPr>
        <p:spPr bwMode="auto">
          <a:xfrm>
            <a:off x="3840163" y="5659438"/>
            <a:ext cx="4938712" cy="1025525"/>
          </a:xfrm>
          <a:prstGeom prst="wedgeRectCallout">
            <a:avLst>
              <a:gd name="adj1" fmla="val 14676"/>
              <a:gd name="adj2" fmla="val -100463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zh-TW" altLang="en-US" sz="2400">
                <a:latin typeface="SimHei" pitchFamily="49" charset="-122"/>
                <a:ea typeface="SimHei" pitchFamily="49" charset="-122"/>
              </a:rPr>
              <a:t>從耶西的本必發一條；從他根生的</a:t>
            </a:r>
            <a:r>
              <a:rPr lang="zh-TW" altLang="en-US" sz="2400">
                <a:solidFill>
                  <a:srgbClr val="FF0000"/>
                </a:solidFill>
                <a:latin typeface="SimHei" pitchFamily="49" charset="-122"/>
                <a:ea typeface="SimHei" pitchFamily="49" charset="-122"/>
              </a:rPr>
              <a:t>枝子</a:t>
            </a:r>
            <a:r>
              <a:rPr lang="en-US" altLang="zh-TW" sz="2400">
                <a:solidFill>
                  <a:schemeClr val="accent2"/>
                </a:solidFill>
                <a:latin typeface="SimHei" pitchFamily="49" charset="-122"/>
                <a:ea typeface="SimHei" pitchFamily="49" charset="-122"/>
              </a:rPr>
              <a:t>(</a:t>
            </a:r>
            <a:r>
              <a:rPr lang="en-US" altLang="zh-TW" sz="2400">
                <a:solidFill>
                  <a:schemeClr val="accent2"/>
                </a:solidFill>
                <a:ea typeface="SimHei" pitchFamily="49" charset="-122"/>
              </a:rPr>
              <a:t>netser</a:t>
            </a:r>
            <a:r>
              <a:rPr lang="en-US" altLang="zh-TW" sz="2400">
                <a:solidFill>
                  <a:schemeClr val="accent2"/>
                </a:solidFill>
                <a:latin typeface="SimHei" pitchFamily="49" charset="-122"/>
                <a:ea typeface="SimHei" pitchFamily="49" charset="-122"/>
              </a:rPr>
              <a:t>)</a:t>
            </a:r>
            <a:r>
              <a:rPr lang="zh-TW" altLang="en-US" sz="2400">
                <a:latin typeface="SimHei" pitchFamily="49" charset="-122"/>
                <a:ea typeface="SimHei" pitchFamily="49" charset="-122"/>
              </a:rPr>
              <a:t>必結果實。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(</a:t>
            </a:r>
            <a:r>
              <a:rPr lang="zh-TW" altLang="en-US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賽</a:t>
            </a:r>
            <a:r>
              <a:rPr lang="en-US" altLang="zh-TW" sz="2400">
                <a:solidFill>
                  <a:schemeClr val="bg2"/>
                </a:solidFill>
                <a:latin typeface="SimHei" pitchFamily="49" charset="-122"/>
                <a:ea typeface="SimHei" pitchFamily="49" charset="-122"/>
              </a:rPr>
              <a:t>11:1)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5" grpId="0" animBg="1"/>
      <p:bldP spid="25617" grpId="0" animBg="1"/>
      <p:bldP spid="25625" grpId="0" animBg="1"/>
      <p:bldP spid="25626" grpId="0" animBg="1"/>
      <p:bldP spid="25627" grpId="0" animBg="1"/>
      <p:bldP spid="2562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196975" y="1462088"/>
            <a:ext cx="675005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30000"/>
              </a:lnSpc>
              <a:buClr>
                <a:schemeClr val="accent2"/>
              </a:buClr>
              <a:buFontTx/>
              <a:buAutoNum type="arabicPeriod"/>
            </a:pPr>
            <a:r>
              <a:rPr kumimoji="1" lang="zh-TW" altLang="en-US" sz="3200">
                <a:latin typeface="SimHei" pitchFamily="49" charset="-122"/>
                <a:ea typeface="SimHei" pitchFamily="49" charset="-122"/>
                <a:cs typeface="新細明體" panose="02020500000000000000" pitchFamily="18" charset="-120"/>
              </a:rPr>
              <a:t>聖經</a:t>
            </a:r>
            <a:endParaRPr kumimoji="1" lang="zh-TW" altLang="en-US" sz="3200">
              <a:solidFill>
                <a:schemeClr val="accent2"/>
              </a:solidFill>
              <a:latin typeface="SimHei" pitchFamily="49" charset="-122"/>
              <a:ea typeface="SimHei" pitchFamily="49" charset="-122"/>
              <a:cs typeface="新細明體" panose="02020500000000000000" pitchFamily="18" charset="-120"/>
            </a:endParaRPr>
          </a:p>
          <a:p>
            <a:pPr>
              <a:lnSpc>
                <a:spcPct val="130000"/>
              </a:lnSpc>
              <a:buClr>
                <a:schemeClr val="accent2"/>
              </a:buClr>
              <a:buFontTx/>
              <a:buAutoNum type="arabicPeriod"/>
            </a:pPr>
            <a:r>
              <a:rPr kumimoji="1" lang="zh-TW" altLang="en-CA" sz="3200">
                <a:latin typeface="SimHei" pitchFamily="49" charset="-122"/>
                <a:ea typeface="SimHei" pitchFamily="49" charset="-122"/>
                <a:cs typeface="新細明體" panose="02020500000000000000" pitchFamily="18" charset="-120"/>
              </a:rPr>
              <a:t>聖靈在心裡的感動和聲音</a:t>
            </a:r>
          </a:p>
          <a:p>
            <a:pPr>
              <a:lnSpc>
                <a:spcPct val="130000"/>
              </a:lnSpc>
              <a:buClr>
                <a:schemeClr val="accent2"/>
              </a:buClr>
              <a:buFontTx/>
              <a:buAutoNum type="arabicPeriod"/>
            </a:pPr>
            <a:r>
              <a:rPr kumimoji="1" lang="zh-TW" altLang="en-CA" sz="3200">
                <a:latin typeface="SimHei" pitchFamily="49" charset="-122"/>
                <a:ea typeface="SimHei" pitchFamily="49" charset="-122"/>
                <a:cs typeface="新細明體" panose="02020500000000000000" pitchFamily="18" charset="-120"/>
              </a:rPr>
              <a:t>超自然啟示</a:t>
            </a:r>
            <a:r>
              <a:rPr kumimoji="1" lang="en-CA" altLang="zh-TW" sz="3200">
                <a:latin typeface="SimHei" pitchFamily="49" charset="-122"/>
                <a:ea typeface="SimHei" pitchFamily="49" charset="-122"/>
                <a:cs typeface="新細明體" panose="02020500000000000000" pitchFamily="18" charset="-120"/>
              </a:rPr>
              <a:t>(</a:t>
            </a:r>
            <a:r>
              <a:rPr kumimoji="1" lang="zh-TW" altLang="en-CA" sz="3200">
                <a:latin typeface="SimHei" pitchFamily="49" charset="-122"/>
                <a:ea typeface="SimHei" pitchFamily="49" charset="-122"/>
                <a:cs typeface="新細明體" panose="02020500000000000000" pitchFamily="18" charset="-120"/>
              </a:rPr>
              <a:t>異象、異夢、預言</a:t>
            </a:r>
            <a:r>
              <a:rPr kumimoji="1" lang="en-CA" altLang="zh-TW" sz="3200">
                <a:latin typeface="SimHei" pitchFamily="49" charset="-122"/>
                <a:ea typeface="SimHei" pitchFamily="49" charset="-122"/>
                <a:cs typeface="新細明體" panose="02020500000000000000" pitchFamily="18" charset="-120"/>
              </a:rPr>
              <a:t>)</a:t>
            </a:r>
          </a:p>
          <a:p>
            <a:pPr>
              <a:lnSpc>
                <a:spcPct val="130000"/>
              </a:lnSpc>
              <a:buClr>
                <a:schemeClr val="accent2"/>
              </a:buClr>
              <a:buFontTx/>
              <a:buAutoNum type="arabicPeriod"/>
            </a:pPr>
            <a:r>
              <a:rPr kumimoji="1" lang="zh-TW" altLang="en-CA" sz="3200">
                <a:latin typeface="SimHei" pitchFamily="49" charset="-122"/>
                <a:ea typeface="SimHei" pitchFamily="49" charset="-122"/>
                <a:cs typeface="新細明體" panose="02020500000000000000" pitchFamily="18" charset="-120"/>
              </a:rPr>
              <a:t>詩歌、講道、屬靈書籍</a:t>
            </a:r>
          </a:p>
          <a:p>
            <a:pPr>
              <a:lnSpc>
                <a:spcPct val="130000"/>
              </a:lnSpc>
              <a:buClr>
                <a:schemeClr val="accent2"/>
              </a:buClr>
              <a:buFontTx/>
              <a:buAutoNum type="arabicPeriod"/>
            </a:pPr>
            <a:r>
              <a:rPr kumimoji="1" lang="zh-TW" altLang="en-CA" sz="3200">
                <a:latin typeface="SimHei" pitchFamily="49" charset="-122"/>
                <a:ea typeface="SimHei" pitchFamily="49" charset="-122"/>
                <a:cs typeface="新細明體" panose="02020500000000000000" pitchFamily="18" charset="-120"/>
              </a:rPr>
              <a:t>其他基督徒的勸勉</a:t>
            </a:r>
          </a:p>
          <a:p>
            <a:pPr>
              <a:lnSpc>
                <a:spcPct val="130000"/>
              </a:lnSpc>
              <a:buClr>
                <a:schemeClr val="accent2"/>
              </a:buClr>
              <a:buFontTx/>
              <a:buAutoNum type="arabicPeriod"/>
            </a:pPr>
            <a:r>
              <a:rPr kumimoji="1" lang="zh-TW" altLang="en-CA" sz="3200">
                <a:latin typeface="SimHei" pitchFamily="49" charset="-122"/>
                <a:ea typeface="SimHei" pitchFamily="49" charset="-122"/>
                <a:cs typeface="新細明體" panose="02020500000000000000" pitchFamily="18" charset="-120"/>
              </a:rPr>
              <a:t>環境的引導與印證</a:t>
            </a:r>
          </a:p>
          <a:p>
            <a:pPr>
              <a:lnSpc>
                <a:spcPct val="130000"/>
              </a:lnSpc>
              <a:buClr>
                <a:schemeClr val="accent2"/>
              </a:buClr>
              <a:buFontTx/>
              <a:buAutoNum type="arabicPeriod"/>
            </a:pPr>
            <a:r>
              <a:rPr kumimoji="1" lang="zh-TW" altLang="en-CA" sz="3200">
                <a:latin typeface="SimHei" pitchFamily="49" charset="-122"/>
                <a:ea typeface="SimHei" pitchFamily="49" charset="-122"/>
                <a:cs typeface="新細明體" panose="02020500000000000000" pitchFamily="18" charset="-120"/>
              </a:rPr>
              <a:t>任何人事物</a:t>
            </a:r>
            <a:endParaRPr kumimoji="1" lang="zh-TW" altLang="en-US" sz="3200">
              <a:latin typeface="SimHei" pitchFamily="49" charset="-122"/>
              <a:ea typeface="SimHei" pitchFamily="49" charset="-122"/>
              <a:cs typeface="新細明體" panose="02020500000000000000" pitchFamily="18" charset="-120"/>
            </a:endParaRPr>
          </a:p>
        </p:txBody>
      </p:sp>
      <p:sp>
        <p:nvSpPr>
          <p:cNvPr id="32771" name="Rectangle 3" descr="Medium wood"/>
          <p:cNvSpPr>
            <a:spLocks noChangeArrowheads="1"/>
          </p:cNvSpPr>
          <p:nvPr/>
        </p:nvSpPr>
        <p:spPr bwMode="auto">
          <a:xfrm>
            <a:off x="0" y="0"/>
            <a:ext cx="9144000" cy="11811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kumimoji="1" lang="zh-TW" altLang="en-US" sz="36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神如何向人說話？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descr="Recycled paper"/>
          <p:cNvSpPr>
            <a:spLocks noChangeArrowheads="1"/>
          </p:cNvSpPr>
          <p:nvPr/>
        </p:nvSpPr>
        <p:spPr bwMode="auto">
          <a:xfrm>
            <a:off x="457200" y="2438400"/>
            <a:ext cx="1219200" cy="533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latin typeface="SimHei" pitchFamily="49" charset="-122"/>
                <a:ea typeface="SimHei" pitchFamily="49" charset="-122"/>
              </a:rPr>
              <a:t>基督是</a:t>
            </a:r>
          </a:p>
        </p:txBody>
      </p:sp>
      <p:sp>
        <p:nvSpPr>
          <p:cNvPr id="22531" name="Rectangle 3" descr="Stationery"/>
          <p:cNvSpPr>
            <a:spLocks noChangeArrowheads="1"/>
          </p:cNvSpPr>
          <p:nvPr/>
        </p:nvSpPr>
        <p:spPr bwMode="auto">
          <a:xfrm>
            <a:off x="1752600" y="2438400"/>
            <a:ext cx="1676400" cy="533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latin typeface="SimHei" pitchFamily="49" charset="-122"/>
                <a:ea typeface="SimHei" pitchFamily="49" charset="-122"/>
              </a:rPr>
              <a:t>君王</a:t>
            </a:r>
          </a:p>
        </p:txBody>
      </p:sp>
      <p:sp>
        <p:nvSpPr>
          <p:cNvPr id="22532" name="Rectangle 4" descr="Stationery"/>
          <p:cNvSpPr>
            <a:spLocks noChangeArrowheads="1"/>
          </p:cNvSpPr>
          <p:nvPr/>
        </p:nvSpPr>
        <p:spPr bwMode="auto">
          <a:xfrm>
            <a:off x="3505200" y="2438400"/>
            <a:ext cx="1676400" cy="533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latin typeface="SimHei" pitchFamily="49" charset="-122"/>
                <a:ea typeface="SimHei" pitchFamily="49" charset="-122"/>
              </a:rPr>
              <a:t>僕人</a:t>
            </a:r>
          </a:p>
        </p:txBody>
      </p:sp>
      <p:sp>
        <p:nvSpPr>
          <p:cNvPr id="22533" name="Rectangle 5" descr="Stationery"/>
          <p:cNvSpPr>
            <a:spLocks noChangeArrowheads="1"/>
          </p:cNvSpPr>
          <p:nvPr/>
        </p:nvSpPr>
        <p:spPr bwMode="auto">
          <a:xfrm>
            <a:off x="5257800" y="2438400"/>
            <a:ext cx="1676400" cy="533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latin typeface="SimHei" pitchFamily="49" charset="-122"/>
                <a:ea typeface="SimHei" pitchFamily="49" charset="-122"/>
              </a:rPr>
              <a:t>完美的人</a:t>
            </a:r>
          </a:p>
        </p:txBody>
      </p:sp>
      <p:sp>
        <p:nvSpPr>
          <p:cNvPr id="22534" name="Rectangle 6" descr="Stationery"/>
          <p:cNvSpPr>
            <a:spLocks noChangeArrowheads="1"/>
          </p:cNvSpPr>
          <p:nvPr/>
        </p:nvSpPr>
        <p:spPr bwMode="auto">
          <a:xfrm>
            <a:off x="7010400" y="2438400"/>
            <a:ext cx="1676400" cy="533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latin typeface="SimHei" pitchFamily="49" charset="-122"/>
                <a:ea typeface="SimHei" pitchFamily="49" charset="-122"/>
              </a:rPr>
              <a:t>神子</a:t>
            </a:r>
          </a:p>
        </p:txBody>
      </p:sp>
      <p:sp>
        <p:nvSpPr>
          <p:cNvPr id="22535" name="Rectangle 7" descr="Recycled paper"/>
          <p:cNvSpPr>
            <a:spLocks noChangeArrowheads="1"/>
          </p:cNvSpPr>
          <p:nvPr/>
        </p:nvSpPr>
        <p:spPr bwMode="auto">
          <a:xfrm>
            <a:off x="457200" y="3048000"/>
            <a:ext cx="1219200" cy="129857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latin typeface="SimHei" pitchFamily="49" charset="-122"/>
                <a:ea typeface="SimHei" pitchFamily="49" charset="-122"/>
                <a:sym typeface="Wingdings" panose="05000000000000000000" pitchFamily="2" charset="2"/>
              </a:rPr>
              <a:t>強調</a:t>
            </a:r>
          </a:p>
        </p:txBody>
      </p:sp>
      <p:sp>
        <p:nvSpPr>
          <p:cNvPr id="22536" name="Rectangle 8" descr="Stationery"/>
          <p:cNvSpPr>
            <a:spLocks noChangeArrowheads="1"/>
          </p:cNvSpPr>
          <p:nvPr/>
        </p:nvSpPr>
        <p:spPr bwMode="auto">
          <a:xfrm>
            <a:off x="1752600" y="3048000"/>
            <a:ext cx="1676400" cy="12985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zh-TW" altLang="en-US" sz="2000">
                <a:latin typeface="SimHei" pitchFamily="49" charset="-122"/>
                <a:ea typeface="SimHei" pitchFamily="49" charset="-122"/>
                <a:sym typeface="Wingdings" panose="05000000000000000000" pitchFamily="2" charset="2"/>
              </a:rPr>
              <a:t>天國的法則和性質</a:t>
            </a:r>
            <a:endParaRPr lang="zh-TW" altLang="en-US" sz="200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2537" name="Rectangle 9" descr="Stationery"/>
          <p:cNvSpPr>
            <a:spLocks noChangeArrowheads="1"/>
          </p:cNvSpPr>
          <p:nvPr/>
        </p:nvSpPr>
        <p:spPr bwMode="auto">
          <a:xfrm>
            <a:off x="3505200" y="3048000"/>
            <a:ext cx="1676400" cy="12985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zh-TW" altLang="en-US" sz="2000">
                <a:latin typeface="SimHei" pitchFamily="49" charset="-122"/>
                <a:ea typeface="SimHei" pitchFamily="49" charset="-122"/>
                <a:sym typeface="Wingdings" panose="05000000000000000000" pitchFamily="2" charset="2"/>
              </a:rPr>
              <a:t>基督做的事，多過祂講的道</a:t>
            </a:r>
          </a:p>
        </p:txBody>
      </p:sp>
      <p:sp>
        <p:nvSpPr>
          <p:cNvPr id="22538" name="Rectangle 10" descr="Stationery"/>
          <p:cNvSpPr>
            <a:spLocks noChangeArrowheads="1"/>
          </p:cNvSpPr>
          <p:nvPr/>
        </p:nvSpPr>
        <p:spPr bwMode="auto">
          <a:xfrm>
            <a:off x="5257800" y="3048000"/>
            <a:ext cx="1676400" cy="12985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zh-TW" altLang="en-US" sz="2000">
                <a:latin typeface="SimHei" pitchFamily="49" charset="-122"/>
                <a:ea typeface="SimHei" pitchFamily="49" charset="-122"/>
                <a:sym typeface="Wingdings" panose="05000000000000000000" pitchFamily="2" charset="2"/>
              </a:rPr>
              <a:t>基督的人性生活</a:t>
            </a:r>
            <a:r>
              <a:rPr kumimoji="1" lang="en-US" altLang="zh-TW" sz="2000">
                <a:latin typeface="SimHei" pitchFamily="49" charset="-122"/>
                <a:ea typeface="SimHei" pitchFamily="49" charset="-122"/>
                <a:sym typeface="Wingdings" panose="05000000000000000000" pitchFamily="2" charset="2"/>
              </a:rPr>
              <a:t>(</a:t>
            </a:r>
            <a:r>
              <a:rPr kumimoji="1" lang="zh-TW" altLang="en-US" sz="2000">
                <a:latin typeface="SimHei" pitchFamily="49" charset="-122"/>
                <a:ea typeface="SimHei" pitchFamily="49" charset="-122"/>
                <a:sym typeface="Wingdings" panose="05000000000000000000" pitchFamily="2" charset="2"/>
              </a:rPr>
              <a:t>如禱告與同情心</a:t>
            </a:r>
            <a:r>
              <a:rPr kumimoji="1" lang="en-US" altLang="zh-TW" sz="2000">
                <a:latin typeface="SimHei" pitchFamily="49" charset="-122"/>
                <a:ea typeface="SimHei" pitchFamily="49" charset="-122"/>
                <a:sym typeface="Wingdings" panose="05000000000000000000" pitchFamily="2" charset="2"/>
              </a:rPr>
              <a:t>)</a:t>
            </a:r>
          </a:p>
        </p:txBody>
      </p:sp>
      <p:sp>
        <p:nvSpPr>
          <p:cNvPr id="22539" name="Rectangle 11" descr="Recycled paper"/>
          <p:cNvSpPr>
            <a:spLocks noChangeArrowheads="1"/>
          </p:cNvSpPr>
          <p:nvPr/>
        </p:nvSpPr>
        <p:spPr bwMode="auto">
          <a:xfrm>
            <a:off x="457200" y="4419600"/>
            <a:ext cx="1219200" cy="2057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latin typeface="SimHei" pitchFamily="49" charset="-122"/>
                <a:ea typeface="SimHei" pitchFamily="49" charset="-122"/>
              </a:rPr>
              <a:t>特點</a:t>
            </a:r>
          </a:p>
        </p:txBody>
      </p:sp>
      <p:sp>
        <p:nvSpPr>
          <p:cNvPr id="22540" name="Rectangle 12" descr="Stationery"/>
          <p:cNvSpPr>
            <a:spLocks noChangeArrowheads="1"/>
          </p:cNvSpPr>
          <p:nvPr/>
        </p:nvSpPr>
        <p:spPr bwMode="auto">
          <a:xfrm>
            <a:off x="1752600" y="4419600"/>
            <a:ext cx="1676400" cy="2057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最常引用舊約，對於主的言論記載詳細，最有系統。</a:t>
            </a:r>
          </a:p>
        </p:txBody>
      </p:sp>
      <p:sp>
        <p:nvSpPr>
          <p:cNvPr id="22541" name="Rectangle 13" descr="Stationery"/>
          <p:cNvSpPr>
            <a:spLocks noChangeArrowheads="1"/>
          </p:cNvSpPr>
          <p:nvPr/>
        </p:nvSpPr>
        <p:spPr bwMode="auto">
          <a:xfrm>
            <a:off x="3505200" y="4419600"/>
            <a:ext cx="1676400" cy="2057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言簡意賅</a:t>
            </a:r>
            <a:r>
              <a:rPr lang="zh-TW" altLang="en-US" sz="2000">
                <a:latin typeface="SimHei" pitchFamily="49" charset="-122"/>
                <a:ea typeface="新細明體" panose="02020500000000000000" pitchFamily="18" charset="-120"/>
              </a:rPr>
              <a:t>，</a:t>
            </a:r>
            <a:r>
              <a:rPr lang="zh-TW" altLang="en-US" sz="2000">
                <a:latin typeface="SimHei" pitchFamily="49" charset="-122"/>
                <a:ea typeface="SimHei" pitchFamily="49" charset="-122"/>
              </a:rPr>
              <a:t>最常出現</a:t>
            </a:r>
            <a:r>
              <a:rPr lang="en-US" altLang="zh-TW" sz="2000">
                <a:ea typeface="SimHei" pitchFamily="49" charset="-122"/>
              </a:rPr>
              <a:t>eutheos</a:t>
            </a:r>
            <a:r>
              <a:rPr lang="en-US" altLang="zh-TW" sz="2000">
                <a:latin typeface="SimHei" pitchFamily="49" charset="-122"/>
                <a:ea typeface="SimHei" pitchFamily="49" charset="-122"/>
              </a:rPr>
              <a:t>(</a:t>
            </a:r>
            <a:r>
              <a:rPr lang="zh-TW" altLang="en-US" sz="2000">
                <a:latin typeface="SimHei" pitchFamily="49" charset="-122"/>
                <a:ea typeface="SimHei" pitchFamily="49" charset="-122"/>
              </a:rPr>
              <a:t>立刻、就、於是</a:t>
            </a:r>
            <a:r>
              <a:rPr lang="en-US" altLang="zh-TW" sz="2000">
                <a:latin typeface="SimHei" pitchFamily="49" charset="-122"/>
                <a:ea typeface="SimHei" pitchFamily="49" charset="-122"/>
              </a:rPr>
              <a:t>)</a:t>
            </a:r>
            <a:r>
              <a:rPr lang="zh-TW" altLang="en-US" sz="2000">
                <a:latin typeface="SimHei" pitchFamily="49" charset="-122"/>
                <a:ea typeface="SimHei" pitchFamily="49" charset="-122"/>
              </a:rPr>
              <a:t>一字。</a:t>
            </a:r>
          </a:p>
        </p:txBody>
      </p:sp>
      <p:sp>
        <p:nvSpPr>
          <p:cNvPr id="22542" name="Rectangle 14" descr="Stationery"/>
          <p:cNvSpPr>
            <a:spLocks noChangeArrowheads="1"/>
          </p:cNvSpPr>
          <p:nvPr/>
        </p:nvSpPr>
        <p:spPr bwMode="auto">
          <a:xfrm>
            <a:off x="5257800" y="4419600"/>
            <a:ext cx="1676400" cy="2057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文筆生動優美，對主的禱告和小人物著墨甚多。</a:t>
            </a:r>
          </a:p>
        </p:txBody>
      </p:sp>
      <p:sp>
        <p:nvSpPr>
          <p:cNvPr id="22543" name="Rectangle 15" descr="Stationery"/>
          <p:cNvSpPr>
            <a:spLocks noChangeArrowheads="1"/>
          </p:cNvSpPr>
          <p:nvPr/>
        </p:nvSpPr>
        <p:spPr bwMode="auto">
          <a:xfrm>
            <a:off x="7010400" y="3048000"/>
            <a:ext cx="1676400" cy="12985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zh-TW" altLang="en-US" sz="2000">
                <a:latin typeface="SimHei" pitchFamily="49" charset="-122"/>
                <a:ea typeface="SimHei" pitchFamily="49" charset="-122"/>
                <a:sym typeface="Wingdings" panose="05000000000000000000" pitchFamily="2" charset="2"/>
              </a:rPr>
              <a:t>基督和天父的關係</a:t>
            </a:r>
          </a:p>
        </p:txBody>
      </p:sp>
      <p:sp>
        <p:nvSpPr>
          <p:cNvPr id="22544" name="Rectangle 16" descr="Stationery"/>
          <p:cNvSpPr>
            <a:spLocks noChangeArrowheads="1"/>
          </p:cNvSpPr>
          <p:nvPr/>
        </p:nvSpPr>
        <p:spPr bwMode="auto">
          <a:xfrm>
            <a:off x="7010400" y="4419600"/>
            <a:ext cx="1676400" cy="2057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補充其他福音書未記的事蹟，多發生在耶路撒冷和猶大。</a:t>
            </a:r>
          </a:p>
        </p:txBody>
      </p:sp>
      <p:pic>
        <p:nvPicPr>
          <p:cNvPr id="22545" name="Picture 17" descr="lion-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1066800"/>
            <a:ext cx="128905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6" name="Picture 18" descr="eagle-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1066800"/>
            <a:ext cx="1295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7" name="Picture 19" descr="ox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1066800"/>
            <a:ext cx="1295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49" name="Rectangle 21" descr="blue-marble3"/>
          <p:cNvSpPr>
            <a:spLocks noChangeArrowheads="1"/>
          </p:cNvSpPr>
          <p:nvPr/>
        </p:nvSpPr>
        <p:spPr bwMode="auto">
          <a:xfrm>
            <a:off x="1752600" y="457200"/>
            <a:ext cx="1676400" cy="533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馬太福音</a:t>
            </a:r>
          </a:p>
        </p:txBody>
      </p:sp>
      <p:sp>
        <p:nvSpPr>
          <p:cNvPr id="22550" name="Rectangle 22" descr="blue-marble3"/>
          <p:cNvSpPr>
            <a:spLocks noChangeArrowheads="1"/>
          </p:cNvSpPr>
          <p:nvPr/>
        </p:nvSpPr>
        <p:spPr bwMode="auto">
          <a:xfrm>
            <a:off x="3505200" y="457200"/>
            <a:ext cx="1676400" cy="533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馬可福音</a:t>
            </a:r>
          </a:p>
        </p:txBody>
      </p:sp>
      <p:sp>
        <p:nvSpPr>
          <p:cNvPr id="22551" name="Rectangle 23" descr="blue-marble3"/>
          <p:cNvSpPr>
            <a:spLocks noChangeArrowheads="1"/>
          </p:cNvSpPr>
          <p:nvPr/>
        </p:nvSpPr>
        <p:spPr bwMode="auto">
          <a:xfrm>
            <a:off x="5257800" y="457200"/>
            <a:ext cx="1676400" cy="533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路加福音</a:t>
            </a:r>
          </a:p>
        </p:txBody>
      </p:sp>
      <p:sp>
        <p:nvSpPr>
          <p:cNvPr id="22552" name="Rectangle 24" descr="blue-marble3"/>
          <p:cNvSpPr>
            <a:spLocks noChangeArrowheads="1"/>
          </p:cNvSpPr>
          <p:nvPr/>
        </p:nvSpPr>
        <p:spPr bwMode="auto">
          <a:xfrm>
            <a:off x="7010400" y="457200"/>
            <a:ext cx="1676400" cy="533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約翰福音</a:t>
            </a:r>
          </a:p>
        </p:txBody>
      </p:sp>
      <p:pic>
        <p:nvPicPr>
          <p:cNvPr id="22553" name="Picture 25" descr="m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065213"/>
            <a:ext cx="1298575" cy="1298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/>
      <p:bldP spid="22536" grpId="0" animBg="1"/>
      <p:bldP spid="22537" grpId="0" animBg="1"/>
      <p:bldP spid="22538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 descr="Recycled paper"/>
          <p:cNvSpPr>
            <a:spLocks noChangeArrowheads="1"/>
          </p:cNvSpPr>
          <p:nvPr/>
        </p:nvSpPr>
        <p:spPr bwMode="auto">
          <a:xfrm>
            <a:off x="457200" y="2438400"/>
            <a:ext cx="1219200" cy="533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latin typeface="SimHei" pitchFamily="49" charset="-122"/>
                <a:ea typeface="SimHei" pitchFamily="49" charset="-122"/>
              </a:rPr>
              <a:t>基督是</a:t>
            </a:r>
          </a:p>
        </p:txBody>
      </p:sp>
      <p:sp>
        <p:nvSpPr>
          <p:cNvPr id="23555" name="Rectangle 3" descr="Stationery"/>
          <p:cNvSpPr>
            <a:spLocks noChangeArrowheads="1"/>
          </p:cNvSpPr>
          <p:nvPr/>
        </p:nvSpPr>
        <p:spPr bwMode="auto">
          <a:xfrm>
            <a:off x="1752600" y="2438400"/>
            <a:ext cx="1676400" cy="533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latin typeface="SimHei" pitchFamily="49" charset="-122"/>
                <a:ea typeface="SimHei" pitchFamily="49" charset="-122"/>
              </a:rPr>
              <a:t>君王</a:t>
            </a:r>
          </a:p>
        </p:txBody>
      </p:sp>
      <p:sp>
        <p:nvSpPr>
          <p:cNvPr id="23556" name="Rectangle 4" descr="Stationery"/>
          <p:cNvSpPr>
            <a:spLocks noChangeArrowheads="1"/>
          </p:cNvSpPr>
          <p:nvPr/>
        </p:nvSpPr>
        <p:spPr bwMode="auto">
          <a:xfrm>
            <a:off x="3505200" y="2438400"/>
            <a:ext cx="1676400" cy="533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latin typeface="SimHei" pitchFamily="49" charset="-122"/>
                <a:ea typeface="SimHei" pitchFamily="49" charset="-122"/>
              </a:rPr>
              <a:t>僕人</a:t>
            </a:r>
          </a:p>
        </p:txBody>
      </p:sp>
      <p:sp>
        <p:nvSpPr>
          <p:cNvPr id="23557" name="Rectangle 5" descr="Stationery"/>
          <p:cNvSpPr>
            <a:spLocks noChangeArrowheads="1"/>
          </p:cNvSpPr>
          <p:nvPr/>
        </p:nvSpPr>
        <p:spPr bwMode="auto">
          <a:xfrm>
            <a:off x="5257800" y="2438400"/>
            <a:ext cx="1676400" cy="533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latin typeface="SimHei" pitchFamily="49" charset="-122"/>
                <a:ea typeface="SimHei" pitchFamily="49" charset="-122"/>
              </a:rPr>
              <a:t>完美的人</a:t>
            </a:r>
          </a:p>
        </p:txBody>
      </p:sp>
      <p:sp>
        <p:nvSpPr>
          <p:cNvPr id="23558" name="Rectangle 6" descr="Stationery"/>
          <p:cNvSpPr>
            <a:spLocks noChangeArrowheads="1"/>
          </p:cNvSpPr>
          <p:nvPr/>
        </p:nvSpPr>
        <p:spPr bwMode="auto">
          <a:xfrm>
            <a:off x="7010400" y="2438400"/>
            <a:ext cx="1676400" cy="533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latin typeface="SimHei" pitchFamily="49" charset="-122"/>
                <a:ea typeface="SimHei" pitchFamily="49" charset="-122"/>
              </a:rPr>
              <a:t>神子</a:t>
            </a:r>
          </a:p>
        </p:txBody>
      </p:sp>
      <p:pic>
        <p:nvPicPr>
          <p:cNvPr id="23559" name="Picture 7" descr="lion-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1066800"/>
            <a:ext cx="128905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eagle-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1066800"/>
            <a:ext cx="1295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1" name="Picture 9" descr="ox-b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000" y="1066800"/>
            <a:ext cx="1295400" cy="129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3" name="Rectangle 11" descr="blue-marble3"/>
          <p:cNvSpPr>
            <a:spLocks noChangeArrowheads="1"/>
          </p:cNvSpPr>
          <p:nvPr/>
        </p:nvSpPr>
        <p:spPr bwMode="auto">
          <a:xfrm>
            <a:off x="1752600" y="457200"/>
            <a:ext cx="1676400" cy="533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馬太福音</a:t>
            </a:r>
          </a:p>
        </p:txBody>
      </p:sp>
      <p:sp>
        <p:nvSpPr>
          <p:cNvPr id="23564" name="Rectangle 12" descr="blue-marble3"/>
          <p:cNvSpPr>
            <a:spLocks noChangeArrowheads="1"/>
          </p:cNvSpPr>
          <p:nvPr/>
        </p:nvSpPr>
        <p:spPr bwMode="auto">
          <a:xfrm>
            <a:off x="3505200" y="457200"/>
            <a:ext cx="1676400" cy="533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馬可福音</a:t>
            </a:r>
          </a:p>
        </p:txBody>
      </p:sp>
      <p:sp>
        <p:nvSpPr>
          <p:cNvPr id="23565" name="Rectangle 13" descr="blue-marble3"/>
          <p:cNvSpPr>
            <a:spLocks noChangeArrowheads="1"/>
          </p:cNvSpPr>
          <p:nvPr/>
        </p:nvSpPr>
        <p:spPr bwMode="auto">
          <a:xfrm>
            <a:off x="5257800" y="457200"/>
            <a:ext cx="1676400" cy="533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路加福音</a:t>
            </a:r>
          </a:p>
        </p:txBody>
      </p:sp>
      <p:sp>
        <p:nvSpPr>
          <p:cNvPr id="23566" name="Rectangle 14" descr="blue-marble3"/>
          <p:cNvSpPr>
            <a:spLocks noChangeArrowheads="1"/>
          </p:cNvSpPr>
          <p:nvPr/>
        </p:nvSpPr>
        <p:spPr bwMode="auto">
          <a:xfrm>
            <a:off x="7010400" y="457200"/>
            <a:ext cx="1676400" cy="533400"/>
          </a:xfrm>
          <a:prstGeom prst="rect">
            <a:avLst/>
          </a:prstGeom>
          <a:blipFill dpi="0" rotWithShape="1">
            <a:blip r:embed="rId7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約翰福音</a:t>
            </a:r>
          </a:p>
        </p:txBody>
      </p:sp>
      <p:sp>
        <p:nvSpPr>
          <p:cNvPr id="23567" name="Rectangle 15" descr="Recycled paper"/>
          <p:cNvSpPr>
            <a:spLocks noChangeArrowheads="1"/>
          </p:cNvSpPr>
          <p:nvPr/>
        </p:nvSpPr>
        <p:spPr bwMode="auto">
          <a:xfrm>
            <a:off x="457200" y="3648075"/>
            <a:ext cx="1219200" cy="1003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家譜</a:t>
            </a:r>
          </a:p>
        </p:txBody>
      </p:sp>
      <p:sp>
        <p:nvSpPr>
          <p:cNvPr id="23568" name="Rectangle 16" descr="Stationery"/>
          <p:cNvSpPr>
            <a:spLocks noChangeArrowheads="1"/>
          </p:cNvSpPr>
          <p:nvPr/>
        </p:nvSpPr>
        <p:spPr bwMode="auto">
          <a:xfrm>
            <a:off x="1752600" y="3648075"/>
            <a:ext cx="1676400" cy="1003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約瑟</a:t>
            </a:r>
          </a:p>
          <a:p>
            <a:pPr algn="ctr">
              <a:spcAft>
                <a:spcPct val="20000"/>
              </a:spcAft>
            </a:pPr>
            <a:r>
              <a:rPr lang="en-US" altLang="zh-TW" sz="2000">
                <a:latin typeface="SimHei" pitchFamily="49" charset="-122"/>
                <a:ea typeface="SimHei" pitchFamily="49" charset="-122"/>
              </a:rPr>
              <a:t>(</a:t>
            </a:r>
            <a:r>
              <a:rPr lang="zh-TW" altLang="en-US" sz="2000">
                <a:latin typeface="SimHei" pitchFamily="49" charset="-122"/>
                <a:ea typeface="SimHei" pitchFamily="49" charset="-122"/>
              </a:rPr>
              <a:t>所羅門後裔</a:t>
            </a:r>
            <a:r>
              <a:rPr lang="en-US" altLang="zh-TW" sz="2000">
                <a:latin typeface="SimHei" pitchFamily="49" charset="-122"/>
                <a:ea typeface="SimHei" pitchFamily="49" charset="-122"/>
              </a:rPr>
              <a:t>)</a:t>
            </a:r>
          </a:p>
        </p:txBody>
      </p:sp>
      <p:sp>
        <p:nvSpPr>
          <p:cNvPr id="23569" name="Rectangle 17" descr="Stationery"/>
          <p:cNvSpPr>
            <a:spLocks noChangeArrowheads="1"/>
          </p:cNvSpPr>
          <p:nvPr/>
        </p:nvSpPr>
        <p:spPr bwMode="auto">
          <a:xfrm>
            <a:off x="3505200" y="3648075"/>
            <a:ext cx="1676400" cy="1003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無</a:t>
            </a:r>
          </a:p>
        </p:txBody>
      </p:sp>
      <p:sp>
        <p:nvSpPr>
          <p:cNvPr id="23570" name="Rectangle 18" descr="Stationery"/>
          <p:cNvSpPr>
            <a:spLocks noChangeArrowheads="1"/>
          </p:cNvSpPr>
          <p:nvPr/>
        </p:nvSpPr>
        <p:spPr bwMode="auto">
          <a:xfrm>
            <a:off x="5257800" y="3648075"/>
            <a:ext cx="1676400" cy="1003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馬利亞</a:t>
            </a:r>
          </a:p>
          <a:p>
            <a:pPr algn="ctr">
              <a:spcAft>
                <a:spcPct val="20000"/>
              </a:spcAft>
            </a:pPr>
            <a:r>
              <a:rPr lang="en-US" altLang="zh-TW" sz="2000">
                <a:latin typeface="SimHei" pitchFamily="49" charset="-122"/>
                <a:ea typeface="SimHei" pitchFamily="49" charset="-122"/>
              </a:rPr>
              <a:t>(</a:t>
            </a:r>
            <a:r>
              <a:rPr lang="zh-TW" altLang="en-US" sz="2000">
                <a:latin typeface="SimHei" pitchFamily="49" charset="-122"/>
                <a:ea typeface="SimHei" pitchFamily="49" charset="-122"/>
              </a:rPr>
              <a:t>拿單後裔</a:t>
            </a:r>
            <a:r>
              <a:rPr lang="en-US" altLang="zh-TW" sz="2000">
                <a:latin typeface="SimHei" pitchFamily="49" charset="-122"/>
                <a:ea typeface="SimHei" pitchFamily="49" charset="-122"/>
              </a:rPr>
              <a:t>)</a:t>
            </a:r>
          </a:p>
        </p:txBody>
      </p:sp>
      <p:sp>
        <p:nvSpPr>
          <p:cNvPr id="23571" name="Rectangle 19" descr="Stationery"/>
          <p:cNvSpPr>
            <a:spLocks noChangeArrowheads="1"/>
          </p:cNvSpPr>
          <p:nvPr/>
        </p:nvSpPr>
        <p:spPr bwMode="auto">
          <a:xfrm>
            <a:off x="7010400" y="3648075"/>
            <a:ext cx="1676400" cy="1003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latin typeface="SimHei" pitchFamily="49" charset="-122"/>
                <a:ea typeface="SimHei" pitchFamily="49" charset="-122"/>
              </a:rPr>
              <a:t>無</a:t>
            </a:r>
          </a:p>
        </p:txBody>
      </p:sp>
      <p:sp>
        <p:nvSpPr>
          <p:cNvPr id="23572" name="Rectangle 20" descr="Recycled paper"/>
          <p:cNvSpPr>
            <a:spLocks noChangeArrowheads="1"/>
          </p:cNvSpPr>
          <p:nvPr/>
        </p:nvSpPr>
        <p:spPr bwMode="auto">
          <a:xfrm>
            <a:off x="458788" y="3041650"/>
            <a:ext cx="1219200" cy="5334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latin typeface="SimHei" pitchFamily="49" charset="-122"/>
                <a:ea typeface="SimHei" pitchFamily="49" charset="-122"/>
              </a:rPr>
              <a:t>對象</a:t>
            </a:r>
          </a:p>
        </p:txBody>
      </p:sp>
      <p:sp>
        <p:nvSpPr>
          <p:cNvPr id="23573" name="Rectangle 21" descr="Stationery"/>
          <p:cNvSpPr>
            <a:spLocks noChangeArrowheads="1"/>
          </p:cNvSpPr>
          <p:nvPr/>
        </p:nvSpPr>
        <p:spPr bwMode="auto">
          <a:xfrm>
            <a:off x="1754188" y="3041650"/>
            <a:ext cx="1676400" cy="533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latin typeface="SimHei" pitchFamily="49" charset="-122"/>
                <a:ea typeface="SimHei" pitchFamily="49" charset="-122"/>
              </a:rPr>
              <a:t>猶太人</a:t>
            </a:r>
          </a:p>
        </p:txBody>
      </p:sp>
      <p:sp>
        <p:nvSpPr>
          <p:cNvPr id="23574" name="Rectangle 22" descr="Stationery"/>
          <p:cNvSpPr>
            <a:spLocks noChangeArrowheads="1"/>
          </p:cNvSpPr>
          <p:nvPr/>
        </p:nvSpPr>
        <p:spPr bwMode="auto">
          <a:xfrm>
            <a:off x="3506788" y="3041650"/>
            <a:ext cx="1676400" cy="533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latin typeface="SimHei" pitchFamily="49" charset="-122"/>
                <a:ea typeface="SimHei" pitchFamily="49" charset="-122"/>
              </a:rPr>
              <a:t>羅馬人</a:t>
            </a:r>
          </a:p>
        </p:txBody>
      </p:sp>
      <p:sp>
        <p:nvSpPr>
          <p:cNvPr id="23575" name="Rectangle 23" descr="Stationery"/>
          <p:cNvSpPr>
            <a:spLocks noChangeArrowheads="1"/>
          </p:cNvSpPr>
          <p:nvPr/>
        </p:nvSpPr>
        <p:spPr bwMode="auto">
          <a:xfrm>
            <a:off x="5259388" y="3041650"/>
            <a:ext cx="1676400" cy="533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latin typeface="SimHei" pitchFamily="49" charset="-122"/>
                <a:ea typeface="SimHei" pitchFamily="49" charset="-122"/>
              </a:rPr>
              <a:t>希臘人</a:t>
            </a:r>
          </a:p>
        </p:txBody>
      </p:sp>
      <p:sp>
        <p:nvSpPr>
          <p:cNvPr id="23576" name="Rectangle 24" descr="Stationery"/>
          <p:cNvSpPr>
            <a:spLocks noChangeArrowheads="1"/>
          </p:cNvSpPr>
          <p:nvPr/>
        </p:nvSpPr>
        <p:spPr bwMode="auto">
          <a:xfrm>
            <a:off x="7011988" y="3041650"/>
            <a:ext cx="1676400" cy="5334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sz="2000">
                <a:latin typeface="SimHei" pitchFamily="49" charset="-122"/>
                <a:ea typeface="SimHei" pitchFamily="49" charset="-122"/>
              </a:rPr>
              <a:t>普世人</a:t>
            </a:r>
          </a:p>
        </p:txBody>
      </p:sp>
      <p:pic>
        <p:nvPicPr>
          <p:cNvPr id="23577" name="Picture 25" descr="m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013" y="1065213"/>
            <a:ext cx="1298575" cy="1298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7" grpId="0" animBg="1"/>
      <p:bldP spid="23568" grpId="0" animBg="1"/>
      <p:bldP spid="23569" grpId="0" animBg="1"/>
      <p:bldP spid="23570" grpId="0" animBg="1"/>
      <p:bldP spid="23571" grpId="0" animBg="1"/>
      <p:bldP spid="23572" grpId="0" animBg="1"/>
      <p:bldP spid="23573" grpId="0" animBg="1"/>
      <p:bldP spid="23574" grpId="0" animBg="1"/>
      <p:bldP spid="23575" grpId="0" animBg="1"/>
      <p:bldP spid="235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 descr="Brown marble"/>
          <p:cNvSpPr>
            <a:spLocks noChangeArrowheads="1"/>
          </p:cNvSpPr>
          <p:nvPr/>
        </p:nvSpPr>
        <p:spPr bwMode="auto">
          <a:xfrm>
            <a:off x="1609725" y="539750"/>
            <a:ext cx="2779713" cy="877888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馬太福音的家譜</a:t>
            </a:r>
          </a:p>
        </p:txBody>
      </p:sp>
      <p:sp>
        <p:nvSpPr>
          <p:cNvPr id="19461" name="Rectangle 5" descr="Green marble"/>
          <p:cNvSpPr>
            <a:spLocks noChangeArrowheads="1"/>
          </p:cNvSpPr>
          <p:nvPr/>
        </p:nvSpPr>
        <p:spPr bwMode="auto">
          <a:xfrm>
            <a:off x="4718050" y="539750"/>
            <a:ext cx="2779713" cy="877888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路加福音的家譜</a:t>
            </a:r>
          </a:p>
        </p:txBody>
      </p:sp>
      <p:sp>
        <p:nvSpPr>
          <p:cNvPr id="19462" name="Rectangle 6" descr="Recycled paper"/>
          <p:cNvSpPr>
            <a:spLocks noChangeArrowheads="1"/>
          </p:cNvSpPr>
          <p:nvPr/>
        </p:nvSpPr>
        <p:spPr bwMode="auto">
          <a:xfrm>
            <a:off x="3803650" y="1709738"/>
            <a:ext cx="1500188" cy="65881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latin typeface="SimHei" pitchFamily="49" charset="-122"/>
                <a:ea typeface="SimHei" pitchFamily="49" charset="-122"/>
              </a:rPr>
              <a:t>亞當</a:t>
            </a:r>
          </a:p>
        </p:txBody>
      </p:sp>
      <p:sp>
        <p:nvSpPr>
          <p:cNvPr id="19466" name="Rectangle 10" descr="Recycled paper"/>
          <p:cNvSpPr>
            <a:spLocks noChangeArrowheads="1"/>
          </p:cNvSpPr>
          <p:nvPr/>
        </p:nvSpPr>
        <p:spPr bwMode="auto">
          <a:xfrm>
            <a:off x="5338763" y="4672013"/>
            <a:ext cx="1500187" cy="658812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latin typeface="SimHei" pitchFamily="49" charset="-122"/>
                <a:ea typeface="SimHei" pitchFamily="49" charset="-122"/>
              </a:rPr>
              <a:t>拿單</a:t>
            </a:r>
          </a:p>
        </p:txBody>
      </p:sp>
      <p:sp>
        <p:nvSpPr>
          <p:cNvPr id="19468" name="Rectangle 12" descr="Recycled paper"/>
          <p:cNvSpPr>
            <a:spLocks noChangeArrowheads="1"/>
          </p:cNvSpPr>
          <p:nvPr/>
        </p:nvSpPr>
        <p:spPr bwMode="auto">
          <a:xfrm>
            <a:off x="5338763" y="5622925"/>
            <a:ext cx="1500187" cy="658813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TW" sz="2400">
                <a:latin typeface="SimHei" pitchFamily="49" charset="-122"/>
                <a:ea typeface="SimHei" pitchFamily="49" charset="-122"/>
              </a:rPr>
              <a:t>(</a:t>
            </a:r>
            <a:r>
              <a:rPr lang="zh-TW" altLang="en-US" sz="2400">
                <a:latin typeface="SimHei" pitchFamily="49" charset="-122"/>
                <a:ea typeface="SimHei" pitchFamily="49" charset="-122"/>
              </a:rPr>
              <a:t>馬利亞</a:t>
            </a:r>
            <a:r>
              <a:rPr lang="en-US" altLang="zh-TW" sz="2400">
                <a:latin typeface="SimHei" pitchFamily="49" charset="-122"/>
                <a:ea typeface="SimHei" pitchFamily="49" charset="-122"/>
              </a:rPr>
              <a:t>)</a:t>
            </a:r>
          </a:p>
        </p:txBody>
      </p:sp>
      <p:sp>
        <p:nvSpPr>
          <p:cNvPr id="19470" name="Rectangle 14" descr="Pink tissue paper"/>
          <p:cNvSpPr>
            <a:spLocks noChangeArrowheads="1"/>
          </p:cNvSpPr>
          <p:nvPr/>
        </p:nvSpPr>
        <p:spPr bwMode="auto">
          <a:xfrm>
            <a:off x="3803650" y="2660650"/>
            <a:ext cx="1500188" cy="658813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latin typeface="SimHei" pitchFamily="49" charset="-122"/>
                <a:ea typeface="SimHei" pitchFamily="49" charset="-122"/>
              </a:rPr>
              <a:t>亞伯拉罕</a:t>
            </a:r>
          </a:p>
        </p:txBody>
      </p:sp>
      <p:sp>
        <p:nvSpPr>
          <p:cNvPr id="19471" name="Rectangle 15" descr="Pink tissue paper"/>
          <p:cNvSpPr>
            <a:spLocks noChangeArrowheads="1"/>
          </p:cNvSpPr>
          <p:nvPr/>
        </p:nvSpPr>
        <p:spPr bwMode="auto">
          <a:xfrm>
            <a:off x="3803650" y="3611563"/>
            <a:ext cx="1500188" cy="658812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latin typeface="SimHei" pitchFamily="49" charset="-122"/>
                <a:ea typeface="SimHei" pitchFamily="49" charset="-122"/>
              </a:rPr>
              <a:t>大衛</a:t>
            </a:r>
          </a:p>
        </p:txBody>
      </p:sp>
      <p:sp>
        <p:nvSpPr>
          <p:cNvPr id="19472" name="Rectangle 16" descr="Stationery"/>
          <p:cNvSpPr>
            <a:spLocks noChangeArrowheads="1"/>
          </p:cNvSpPr>
          <p:nvPr/>
        </p:nvSpPr>
        <p:spPr bwMode="auto">
          <a:xfrm>
            <a:off x="2232025" y="4672013"/>
            <a:ext cx="1500188" cy="658812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latin typeface="SimHei" pitchFamily="49" charset="-122"/>
                <a:ea typeface="SimHei" pitchFamily="49" charset="-122"/>
              </a:rPr>
              <a:t>所羅門</a:t>
            </a:r>
          </a:p>
        </p:txBody>
      </p:sp>
      <p:sp>
        <p:nvSpPr>
          <p:cNvPr id="19473" name="Rectangle 17" descr="Stationery"/>
          <p:cNvSpPr>
            <a:spLocks noChangeArrowheads="1"/>
          </p:cNvSpPr>
          <p:nvPr/>
        </p:nvSpPr>
        <p:spPr bwMode="auto">
          <a:xfrm>
            <a:off x="2232025" y="5622925"/>
            <a:ext cx="1500188" cy="658813"/>
          </a:xfrm>
          <a:prstGeom prst="rect">
            <a:avLst/>
          </a:prstGeom>
          <a:blipFill dpi="0" rotWithShape="1">
            <a:blip r:embed="rId6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400">
                <a:latin typeface="SimHei" pitchFamily="49" charset="-122"/>
                <a:ea typeface="SimHei" pitchFamily="49" charset="-122"/>
              </a:rPr>
              <a:t>約瑟</a:t>
            </a:r>
          </a:p>
        </p:txBody>
      </p:sp>
      <p:cxnSp>
        <p:nvCxnSpPr>
          <p:cNvPr id="19477" name="AutoShape 21" descr="Recycled paper"/>
          <p:cNvCxnSpPr>
            <a:cxnSpLocks noChangeShapeType="1"/>
            <a:stCxn id="19466" idx="2"/>
            <a:endCxn id="19468" idx="0"/>
          </p:cNvCxnSpPr>
          <p:nvPr/>
        </p:nvCxnSpPr>
        <p:spPr bwMode="auto">
          <a:xfrm rot="5400000">
            <a:off x="5943600" y="5476875"/>
            <a:ext cx="292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8" name="AutoShape 22" descr="Pink tissue paper"/>
          <p:cNvCxnSpPr>
            <a:cxnSpLocks noChangeShapeType="1"/>
            <a:stCxn id="19470" idx="2"/>
            <a:endCxn id="19471" idx="0"/>
          </p:cNvCxnSpPr>
          <p:nvPr/>
        </p:nvCxnSpPr>
        <p:spPr bwMode="auto">
          <a:xfrm rot="5400000">
            <a:off x="4408488" y="3465513"/>
            <a:ext cx="292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79" name="AutoShape 23" descr="Stationery"/>
          <p:cNvCxnSpPr>
            <a:cxnSpLocks noChangeShapeType="1"/>
            <a:stCxn id="19471" idx="2"/>
            <a:endCxn id="19472" idx="0"/>
          </p:cNvCxnSpPr>
          <p:nvPr/>
        </p:nvCxnSpPr>
        <p:spPr bwMode="auto">
          <a:xfrm rot="5400000">
            <a:off x="3567907" y="3685381"/>
            <a:ext cx="401638" cy="1571625"/>
          </a:xfrm>
          <a:prstGeom prst="bentConnector3">
            <a:avLst>
              <a:gd name="adj1" fmla="val 4980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0" name="AutoShape 24" descr="Stationery"/>
          <p:cNvCxnSpPr>
            <a:cxnSpLocks noChangeShapeType="1"/>
            <a:stCxn id="19472" idx="2"/>
            <a:endCxn id="19473" idx="0"/>
          </p:cNvCxnSpPr>
          <p:nvPr/>
        </p:nvCxnSpPr>
        <p:spPr bwMode="auto">
          <a:xfrm rot="5400000">
            <a:off x="2836863" y="5476875"/>
            <a:ext cx="292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482" name="Line 26"/>
          <p:cNvSpPr>
            <a:spLocks noChangeShapeType="1"/>
          </p:cNvSpPr>
          <p:nvPr/>
        </p:nvSpPr>
        <p:spPr bwMode="auto">
          <a:xfrm>
            <a:off x="1755775" y="3209925"/>
            <a:ext cx="0" cy="18288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9483" name="Line 27"/>
          <p:cNvSpPr>
            <a:spLocks noChangeShapeType="1"/>
          </p:cNvSpPr>
          <p:nvPr/>
        </p:nvSpPr>
        <p:spPr bwMode="auto">
          <a:xfrm>
            <a:off x="7278688" y="3209925"/>
            <a:ext cx="0" cy="1828800"/>
          </a:xfrm>
          <a:prstGeom prst="line">
            <a:avLst/>
          </a:prstGeom>
          <a:noFill/>
          <a:ln w="9525">
            <a:solidFill>
              <a:schemeClr val="accent2"/>
            </a:solidFill>
            <a:prstDash val="dash"/>
            <a:round/>
            <a:headEnd type="triangle" w="lg" len="lg"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cxnSp>
        <p:nvCxnSpPr>
          <p:cNvPr id="19484" name="AutoShape 28"/>
          <p:cNvCxnSpPr>
            <a:cxnSpLocks noChangeShapeType="1"/>
            <a:stCxn id="19462" idx="2"/>
            <a:endCxn id="19470" idx="0"/>
          </p:cNvCxnSpPr>
          <p:nvPr/>
        </p:nvCxnSpPr>
        <p:spPr bwMode="auto">
          <a:xfrm rot="5400000">
            <a:off x="4408488" y="2514600"/>
            <a:ext cx="2921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85" name="AutoShape 29"/>
          <p:cNvCxnSpPr>
            <a:cxnSpLocks noChangeShapeType="1"/>
            <a:stCxn id="19471" idx="2"/>
            <a:endCxn id="19466" idx="0"/>
          </p:cNvCxnSpPr>
          <p:nvPr/>
        </p:nvCxnSpPr>
        <p:spPr bwMode="auto">
          <a:xfrm rot="16200000" flipH="1">
            <a:off x="5121275" y="3703638"/>
            <a:ext cx="401638" cy="1535112"/>
          </a:xfrm>
          <a:prstGeom prst="bentConnector3">
            <a:avLst>
              <a:gd name="adj1" fmla="val 4980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2" grpId="0" animBg="1"/>
      <p:bldP spid="19466" grpId="0" animBg="1"/>
      <p:bldP spid="19468" grpId="0" animBg="1"/>
      <p:bldP spid="19470" grpId="0" animBg="1"/>
      <p:bldP spid="19471" grpId="0" animBg="1"/>
      <p:bldP spid="19472" grpId="0" animBg="1"/>
      <p:bldP spid="19473" grpId="0" animBg="1"/>
      <p:bldP spid="19482" grpId="0" animBg="1"/>
      <p:bldP spid="194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descr="Stationery"/>
          <p:cNvSpPr>
            <a:spLocks noChangeArrowheads="1"/>
          </p:cNvSpPr>
          <p:nvPr/>
        </p:nvSpPr>
        <p:spPr bwMode="auto">
          <a:xfrm>
            <a:off x="255588" y="357188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亞伯拉罕</a:t>
            </a:r>
          </a:p>
        </p:txBody>
      </p:sp>
      <p:sp>
        <p:nvSpPr>
          <p:cNvPr id="26627" name="Rectangle 3" descr="Stationery"/>
          <p:cNvSpPr>
            <a:spLocks noChangeArrowheads="1"/>
          </p:cNvSpPr>
          <p:nvPr/>
        </p:nvSpPr>
        <p:spPr bwMode="auto">
          <a:xfrm>
            <a:off x="255588" y="1198563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以撒</a:t>
            </a:r>
          </a:p>
        </p:txBody>
      </p:sp>
      <p:sp>
        <p:nvSpPr>
          <p:cNvPr id="26628" name="Rectangle 4" descr="Stationery"/>
          <p:cNvSpPr>
            <a:spLocks noChangeArrowheads="1"/>
          </p:cNvSpPr>
          <p:nvPr/>
        </p:nvSpPr>
        <p:spPr bwMode="auto">
          <a:xfrm>
            <a:off x="255588" y="2038350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雅各</a:t>
            </a:r>
          </a:p>
        </p:txBody>
      </p:sp>
      <p:sp>
        <p:nvSpPr>
          <p:cNvPr id="26629" name="Rectangle 5" descr="Stationery"/>
          <p:cNvSpPr>
            <a:spLocks noChangeArrowheads="1"/>
          </p:cNvSpPr>
          <p:nvPr/>
        </p:nvSpPr>
        <p:spPr bwMode="auto">
          <a:xfrm>
            <a:off x="255588" y="2881313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猶大</a:t>
            </a:r>
          </a:p>
        </p:txBody>
      </p:sp>
      <p:sp>
        <p:nvSpPr>
          <p:cNvPr id="26630" name="Rectangle 6" descr="Stationery"/>
          <p:cNvSpPr>
            <a:spLocks noChangeArrowheads="1"/>
          </p:cNvSpPr>
          <p:nvPr/>
        </p:nvSpPr>
        <p:spPr bwMode="auto">
          <a:xfrm>
            <a:off x="255588" y="3721100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法勒斯</a:t>
            </a:r>
          </a:p>
        </p:txBody>
      </p:sp>
      <p:sp>
        <p:nvSpPr>
          <p:cNvPr id="26631" name="Rectangle 7" descr="Stationery"/>
          <p:cNvSpPr>
            <a:spLocks noChangeArrowheads="1"/>
          </p:cNvSpPr>
          <p:nvPr/>
        </p:nvSpPr>
        <p:spPr bwMode="auto">
          <a:xfrm>
            <a:off x="255588" y="4562475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希斯崙</a:t>
            </a:r>
          </a:p>
        </p:txBody>
      </p:sp>
      <p:sp>
        <p:nvSpPr>
          <p:cNvPr id="26632" name="Rectangle 8" descr="Stationery"/>
          <p:cNvSpPr>
            <a:spLocks noChangeArrowheads="1"/>
          </p:cNvSpPr>
          <p:nvPr/>
        </p:nvSpPr>
        <p:spPr bwMode="auto">
          <a:xfrm>
            <a:off x="255588" y="5405438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亞蘭</a:t>
            </a:r>
          </a:p>
        </p:txBody>
      </p:sp>
      <p:sp>
        <p:nvSpPr>
          <p:cNvPr id="26633" name="Rectangle 9" descr="Stationery"/>
          <p:cNvSpPr>
            <a:spLocks noChangeArrowheads="1"/>
          </p:cNvSpPr>
          <p:nvPr/>
        </p:nvSpPr>
        <p:spPr bwMode="auto">
          <a:xfrm>
            <a:off x="1755775" y="357188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亞米拿達</a:t>
            </a:r>
          </a:p>
        </p:txBody>
      </p:sp>
      <p:sp>
        <p:nvSpPr>
          <p:cNvPr id="26634" name="Rectangle 10" descr="Stationery"/>
          <p:cNvSpPr>
            <a:spLocks noChangeArrowheads="1"/>
          </p:cNvSpPr>
          <p:nvPr/>
        </p:nvSpPr>
        <p:spPr bwMode="auto">
          <a:xfrm>
            <a:off x="1755775" y="1198563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拿順</a:t>
            </a:r>
          </a:p>
        </p:txBody>
      </p:sp>
      <p:sp>
        <p:nvSpPr>
          <p:cNvPr id="26635" name="Rectangle 11" descr="Stationery"/>
          <p:cNvSpPr>
            <a:spLocks noChangeArrowheads="1"/>
          </p:cNvSpPr>
          <p:nvPr/>
        </p:nvSpPr>
        <p:spPr bwMode="auto">
          <a:xfrm>
            <a:off x="1755775" y="2038350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撒門</a:t>
            </a:r>
          </a:p>
        </p:txBody>
      </p:sp>
      <p:sp>
        <p:nvSpPr>
          <p:cNvPr id="26636" name="Rectangle 12" descr="Stationery"/>
          <p:cNvSpPr>
            <a:spLocks noChangeArrowheads="1"/>
          </p:cNvSpPr>
          <p:nvPr/>
        </p:nvSpPr>
        <p:spPr bwMode="auto">
          <a:xfrm>
            <a:off x="1755775" y="2881313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波阿斯</a:t>
            </a:r>
          </a:p>
        </p:txBody>
      </p:sp>
      <p:sp>
        <p:nvSpPr>
          <p:cNvPr id="26637" name="Rectangle 13" descr="Stationery"/>
          <p:cNvSpPr>
            <a:spLocks noChangeArrowheads="1"/>
          </p:cNvSpPr>
          <p:nvPr/>
        </p:nvSpPr>
        <p:spPr bwMode="auto">
          <a:xfrm>
            <a:off x="1755775" y="3721100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俄備得</a:t>
            </a:r>
          </a:p>
        </p:txBody>
      </p:sp>
      <p:sp>
        <p:nvSpPr>
          <p:cNvPr id="26638" name="Rectangle 14" descr="Stationery"/>
          <p:cNvSpPr>
            <a:spLocks noChangeArrowheads="1"/>
          </p:cNvSpPr>
          <p:nvPr/>
        </p:nvSpPr>
        <p:spPr bwMode="auto">
          <a:xfrm>
            <a:off x="1755775" y="4562475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耶西</a:t>
            </a:r>
          </a:p>
        </p:txBody>
      </p:sp>
      <p:sp>
        <p:nvSpPr>
          <p:cNvPr id="26639" name="Rectangle 15" descr="Stationery"/>
          <p:cNvSpPr>
            <a:spLocks noChangeArrowheads="1"/>
          </p:cNvSpPr>
          <p:nvPr/>
        </p:nvSpPr>
        <p:spPr bwMode="auto">
          <a:xfrm>
            <a:off x="1755775" y="5405438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大衛</a:t>
            </a:r>
          </a:p>
        </p:txBody>
      </p:sp>
      <p:sp>
        <p:nvSpPr>
          <p:cNvPr id="26640" name="Rectangle 16" descr="Parchment"/>
          <p:cNvSpPr>
            <a:spLocks noChangeArrowheads="1"/>
          </p:cNvSpPr>
          <p:nvPr/>
        </p:nvSpPr>
        <p:spPr bwMode="auto">
          <a:xfrm>
            <a:off x="3128963" y="357188"/>
            <a:ext cx="1171575" cy="622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大衛</a:t>
            </a:r>
          </a:p>
        </p:txBody>
      </p:sp>
      <p:sp>
        <p:nvSpPr>
          <p:cNvPr id="26641" name="Rectangle 17" descr="Parchment"/>
          <p:cNvSpPr>
            <a:spLocks noChangeArrowheads="1"/>
          </p:cNvSpPr>
          <p:nvPr/>
        </p:nvSpPr>
        <p:spPr bwMode="auto">
          <a:xfrm>
            <a:off x="3128963" y="1198563"/>
            <a:ext cx="1171575" cy="622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所羅門</a:t>
            </a:r>
          </a:p>
        </p:txBody>
      </p:sp>
      <p:sp>
        <p:nvSpPr>
          <p:cNvPr id="26642" name="Rectangle 18" descr="Parchment"/>
          <p:cNvSpPr>
            <a:spLocks noChangeArrowheads="1"/>
          </p:cNvSpPr>
          <p:nvPr/>
        </p:nvSpPr>
        <p:spPr bwMode="auto">
          <a:xfrm>
            <a:off x="3128963" y="2038350"/>
            <a:ext cx="1171575" cy="622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羅波安</a:t>
            </a:r>
          </a:p>
        </p:txBody>
      </p:sp>
      <p:sp>
        <p:nvSpPr>
          <p:cNvPr id="26643" name="Rectangle 19" descr="Parchment"/>
          <p:cNvSpPr>
            <a:spLocks noChangeArrowheads="1"/>
          </p:cNvSpPr>
          <p:nvPr/>
        </p:nvSpPr>
        <p:spPr bwMode="auto">
          <a:xfrm>
            <a:off x="3128963" y="2881313"/>
            <a:ext cx="1171575" cy="622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亞比雅</a:t>
            </a:r>
          </a:p>
        </p:txBody>
      </p:sp>
      <p:sp>
        <p:nvSpPr>
          <p:cNvPr id="26644" name="Rectangle 20" descr="Parchment"/>
          <p:cNvSpPr>
            <a:spLocks noChangeArrowheads="1"/>
          </p:cNvSpPr>
          <p:nvPr/>
        </p:nvSpPr>
        <p:spPr bwMode="auto">
          <a:xfrm>
            <a:off x="3128963" y="3721100"/>
            <a:ext cx="1171575" cy="622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亞撒</a:t>
            </a:r>
          </a:p>
        </p:txBody>
      </p:sp>
      <p:sp>
        <p:nvSpPr>
          <p:cNvPr id="26645" name="Rectangle 21" descr="Parchment"/>
          <p:cNvSpPr>
            <a:spLocks noChangeArrowheads="1"/>
          </p:cNvSpPr>
          <p:nvPr/>
        </p:nvSpPr>
        <p:spPr bwMode="auto">
          <a:xfrm>
            <a:off x="3128963" y="4562475"/>
            <a:ext cx="1171575" cy="622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約沙法</a:t>
            </a:r>
          </a:p>
        </p:txBody>
      </p:sp>
      <p:sp>
        <p:nvSpPr>
          <p:cNvPr id="26646" name="Rectangle 22" descr="Parchment"/>
          <p:cNvSpPr>
            <a:spLocks noChangeArrowheads="1"/>
          </p:cNvSpPr>
          <p:nvPr/>
        </p:nvSpPr>
        <p:spPr bwMode="auto">
          <a:xfrm>
            <a:off x="3128963" y="5405438"/>
            <a:ext cx="1171575" cy="622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約蘭</a:t>
            </a:r>
          </a:p>
        </p:txBody>
      </p:sp>
      <p:sp>
        <p:nvSpPr>
          <p:cNvPr id="26647" name="Rectangle 23" descr="Parchment"/>
          <p:cNvSpPr>
            <a:spLocks noChangeArrowheads="1"/>
          </p:cNvSpPr>
          <p:nvPr/>
        </p:nvSpPr>
        <p:spPr bwMode="auto">
          <a:xfrm>
            <a:off x="4706938" y="357188"/>
            <a:ext cx="1171575" cy="622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烏西雅</a:t>
            </a:r>
          </a:p>
        </p:txBody>
      </p:sp>
      <p:sp>
        <p:nvSpPr>
          <p:cNvPr id="26648" name="Rectangle 24" descr="Parchment"/>
          <p:cNvSpPr>
            <a:spLocks noChangeArrowheads="1"/>
          </p:cNvSpPr>
          <p:nvPr/>
        </p:nvSpPr>
        <p:spPr bwMode="auto">
          <a:xfrm>
            <a:off x="4706938" y="1198563"/>
            <a:ext cx="1171575" cy="622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約坦</a:t>
            </a:r>
          </a:p>
        </p:txBody>
      </p:sp>
      <p:sp>
        <p:nvSpPr>
          <p:cNvPr id="26649" name="Rectangle 25" descr="Parchment"/>
          <p:cNvSpPr>
            <a:spLocks noChangeArrowheads="1"/>
          </p:cNvSpPr>
          <p:nvPr/>
        </p:nvSpPr>
        <p:spPr bwMode="auto">
          <a:xfrm>
            <a:off x="4706938" y="2038350"/>
            <a:ext cx="1171575" cy="622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亞哈斯</a:t>
            </a:r>
          </a:p>
        </p:txBody>
      </p:sp>
      <p:sp>
        <p:nvSpPr>
          <p:cNvPr id="26650" name="Rectangle 26" descr="Parchment"/>
          <p:cNvSpPr>
            <a:spLocks noChangeArrowheads="1"/>
          </p:cNvSpPr>
          <p:nvPr/>
        </p:nvSpPr>
        <p:spPr bwMode="auto">
          <a:xfrm>
            <a:off x="4706938" y="2881313"/>
            <a:ext cx="1171575" cy="622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希西家</a:t>
            </a:r>
          </a:p>
        </p:txBody>
      </p:sp>
      <p:sp>
        <p:nvSpPr>
          <p:cNvPr id="26651" name="Rectangle 27" descr="Parchment"/>
          <p:cNvSpPr>
            <a:spLocks noChangeArrowheads="1"/>
          </p:cNvSpPr>
          <p:nvPr/>
        </p:nvSpPr>
        <p:spPr bwMode="auto">
          <a:xfrm>
            <a:off x="4706938" y="3721100"/>
            <a:ext cx="1171575" cy="622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瑪拿西</a:t>
            </a:r>
          </a:p>
        </p:txBody>
      </p:sp>
      <p:sp>
        <p:nvSpPr>
          <p:cNvPr id="26652" name="Rectangle 28" descr="Parchment"/>
          <p:cNvSpPr>
            <a:spLocks noChangeArrowheads="1"/>
          </p:cNvSpPr>
          <p:nvPr/>
        </p:nvSpPr>
        <p:spPr bwMode="auto">
          <a:xfrm>
            <a:off x="4706938" y="4562475"/>
            <a:ext cx="1171575" cy="622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亞們</a:t>
            </a:r>
          </a:p>
        </p:txBody>
      </p:sp>
      <p:sp>
        <p:nvSpPr>
          <p:cNvPr id="26653" name="Rectangle 29" descr="Parchment"/>
          <p:cNvSpPr>
            <a:spLocks noChangeArrowheads="1"/>
          </p:cNvSpPr>
          <p:nvPr/>
        </p:nvSpPr>
        <p:spPr bwMode="auto">
          <a:xfrm>
            <a:off x="4706938" y="5405438"/>
            <a:ext cx="1171575" cy="622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約西亞</a:t>
            </a:r>
          </a:p>
        </p:txBody>
      </p:sp>
      <p:sp>
        <p:nvSpPr>
          <p:cNvPr id="26654" name="Rectangle 30" descr="Recycled paper"/>
          <p:cNvSpPr>
            <a:spLocks noChangeArrowheads="1"/>
          </p:cNvSpPr>
          <p:nvPr/>
        </p:nvSpPr>
        <p:spPr bwMode="auto">
          <a:xfrm>
            <a:off x="6253163" y="357188"/>
            <a:ext cx="1171575" cy="6223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耶哥尼雅</a:t>
            </a:r>
          </a:p>
          <a:p>
            <a:pPr algn="ctr"/>
            <a:r>
              <a:rPr lang="en-US" altLang="zh-TW">
                <a:solidFill>
                  <a:srgbClr val="996633"/>
                </a:solidFill>
                <a:latin typeface="SimHei" pitchFamily="49" charset="-122"/>
                <a:ea typeface="SimHei" pitchFamily="49" charset="-122"/>
              </a:rPr>
              <a:t>(</a:t>
            </a:r>
            <a:r>
              <a:rPr lang="zh-TW" altLang="en-US">
                <a:solidFill>
                  <a:srgbClr val="996633"/>
                </a:solidFill>
                <a:latin typeface="SimHei" pitchFamily="49" charset="-122"/>
                <a:ea typeface="SimHei" pitchFamily="49" charset="-122"/>
              </a:rPr>
              <a:t>約雅斤</a:t>
            </a:r>
            <a:r>
              <a:rPr lang="en-US" altLang="zh-TW">
                <a:solidFill>
                  <a:srgbClr val="996633"/>
                </a:solidFill>
                <a:latin typeface="SimHei" pitchFamily="49" charset="-122"/>
                <a:ea typeface="SimHei" pitchFamily="49" charset="-122"/>
              </a:rPr>
              <a:t>)</a:t>
            </a:r>
          </a:p>
        </p:txBody>
      </p:sp>
      <p:sp>
        <p:nvSpPr>
          <p:cNvPr id="26655" name="Rectangle 31" descr="Recycled paper"/>
          <p:cNvSpPr>
            <a:spLocks noChangeArrowheads="1"/>
          </p:cNvSpPr>
          <p:nvPr/>
        </p:nvSpPr>
        <p:spPr bwMode="auto">
          <a:xfrm>
            <a:off x="6253163" y="1198563"/>
            <a:ext cx="1171575" cy="6223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撒拉鐵</a:t>
            </a:r>
          </a:p>
        </p:txBody>
      </p:sp>
      <p:sp>
        <p:nvSpPr>
          <p:cNvPr id="26656" name="Rectangle 32" descr="Recycled paper"/>
          <p:cNvSpPr>
            <a:spLocks noChangeArrowheads="1"/>
          </p:cNvSpPr>
          <p:nvPr/>
        </p:nvSpPr>
        <p:spPr bwMode="auto">
          <a:xfrm>
            <a:off x="6253163" y="2038350"/>
            <a:ext cx="1171575" cy="6223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所羅巴伯</a:t>
            </a:r>
          </a:p>
        </p:txBody>
      </p:sp>
      <p:sp>
        <p:nvSpPr>
          <p:cNvPr id="26657" name="Rectangle 33" descr="Recycled paper"/>
          <p:cNvSpPr>
            <a:spLocks noChangeArrowheads="1"/>
          </p:cNvSpPr>
          <p:nvPr/>
        </p:nvSpPr>
        <p:spPr bwMode="auto">
          <a:xfrm>
            <a:off x="6253163" y="2881313"/>
            <a:ext cx="1171575" cy="6223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亞比玉</a:t>
            </a:r>
          </a:p>
        </p:txBody>
      </p:sp>
      <p:sp>
        <p:nvSpPr>
          <p:cNvPr id="26658" name="Rectangle 34" descr="Recycled paper"/>
          <p:cNvSpPr>
            <a:spLocks noChangeArrowheads="1"/>
          </p:cNvSpPr>
          <p:nvPr/>
        </p:nvSpPr>
        <p:spPr bwMode="auto">
          <a:xfrm>
            <a:off x="6253163" y="3721100"/>
            <a:ext cx="1171575" cy="6223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以利亞敬</a:t>
            </a:r>
          </a:p>
        </p:txBody>
      </p:sp>
      <p:sp>
        <p:nvSpPr>
          <p:cNvPr id="26659" name="Rectangle 35" descr="Recycled paper"/>
          <p:cNvSpPr>
            <a:spLocks noChangeArrowheads="1"/>
          </p:cNvSpPr>
          <p:nvPr/>
        </p:nvSpPr>
        <p:spPr bwMode="auto">
          <a:xfrm>
            <a:off x="6253163" y="4562475"/>
            <a:ext cx="1171575" cy="6223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亞所</a:t>
            </a:r>
          </a:p>
        </p:txBody>
      </p:sp>
      <p:sp>
        <p:nvSpPr>
          <p:cNvPr id="26660" name="Rectangle 36" descr="Recycled paper"/>
          <p:cNvSpPr>
            <a:spLocks noChangeArrowheads="1"/>
          </p:cNvSpPr>
          <p:nvPr/>
        </p:nvSpPr>
        <p:spPr bwMode="auto">
          <a:xfrm>
            <a:off x="6253163" y="5405438"/>
            <a:ext cx="1171575" cy="6223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撒督</a:t>
            </a:r>
          </a:p>
        </p:txBody>
      </p:sp>
      <p:sp>
        <p:nvSpPr>
          <p:cNvPr id="26661" name="Rectangle 37" descr="Recycled paper"/>
          <p:cNvSpPr>
            <a:spLocks noChangeArrowheads="1"/>
          </p:cNvSpPr>
          <p:nvPr/>
        </p:nvSpPr>
        <p:spPr bwMode="auto">
          <a:xfrm>
            <a:off x="7753350" y="357188"/>
            <a:ext cx="1171575" cy="6223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亞金</a:t>
            </a:r>
          </a:p>
        </p:txBody>
      </p:sp>
      <p:sp>
        <p:nvSpPr>
          <p:cNvPr id="26662" name="Rectangle 38" descr="Recycled paper"/>
          <p:cNvSpPr>
            <a:spLocks noChangeArrowheads="1"/>
          </p:cNvSpPr>
          <p:nvPr/>
        </p:nvSpPr>
        <p:spPr bwMode="auto">
          <a:xfrm>
            <a:off x="7753350" y="1198563"/>
            <a:ext cx="1171575" cy="6223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以律</a:t>
            </a:r>
          </a:p>
        </p:txBody>
      </p:sp>
      <p:sp>
        <p:nvSpPr>
          <p:cNvPr id="26663" name="Rectangle 39" descr="Recycled paper"/>
          <p:cNvSpPr>
            <a:spLocks noChangeArrowheads="1"/>
          </p:cNvSpPr>
          <p:nvPr/>
        </p:nvSpPr>
        <p:spPr bwMode="auto">
          <a:xfrm>
            <a:off x="7753350" y="2038350"/>
            <a:ext cx="1171575" cy="6223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以利亞撒</a:t>
            </a:r>
          </a:p>
        </p:txBody>
      </p:sp>
      <p:sp>
        <p:nvSpPr>
          <p:cNvPr id="26664" name="Rectangle 40" descr="Recycled paper"/>
          <p:cNvSpPr>
            <a:spLocks noChangeArrowheads="1"/>
          </p:cNvSpPr>
          <p:nvPr/>
        </p:nvSpPr>
        <p:spPr bwMode="auto">
          <a:xfrm>
            <a:off x="7753350" y="2881313"/>
            <a:ext cx="1171575" cy="6223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馬但</a:t>
            </a:r>
          </a:p>
        </p:txBody>
      </p:sp>
      <p:sp>
        <p:nvSpPr>
          <p:cNvPr id="26665" name="Rectangle 41" descr="Recycled paper"/>
          <p:cNvSpPr>
            <a:spLocks noChangeArrowheads="1"/>
          </p:cNvSpPr>
          <p:nvPr/>
        </p:nvSpPr>
        <p:spPr bwMode="auto">
          <a:xfrm>
            <a:off x="7753350" y="3721100"/>
            <a:ext cx="1171575" cy="6223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雅各</a:t>
            </a:r>
          </a:p>
        </p:txBody>
      </p:sp>
      <p:sp>
        <p:nvSpPr>
          <p:cNvPr id="26666" name="Rectangle 42" descr="Recycled paper"/>
          <p:cNvSpPr>
            <a:spLocks noChangeArrowheads="1"/>
          </p:cNvSpPr>
          <p:nvPr/>
        </p:nvSpPr>
        <p:spPr bwMode="auto">
          <a:xfrm>
            <a:off x="7753350" y="4562475"/>
            <a:ext cx="1171575" cy="6223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約瑟</a:t>
            </a:r>
          </a:p>
        </p:txBody>
      </p:sp>
      <p:sp>
        <p:nvSpPr>
          <p:cNvPr id="26667" name="Rectangle 43" descr="Bouquet"/>
          <p:cNvSpPr>
            <a:spLocks noChangeArrowheads="1"/>
          </p:cNvSpPr>
          <p:nvPr/>
        </p:nvSpPr>
        <p:spPr bwMode="auto">
          <a:xfrm>
            <a:off x="7753350" y="5405438"/>
            <a:ext cx="1171575" cy="6223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耶穌</a:t>
            </a:r>
          </a:p>
        </p:txBody>
      </p:sp>
      <p:cxnSp>
        <p:nvCxnSpPr>
          <p:cNvPr id="26668" name="AutoShape 44" descr="Stationery"/>
          <p:cNvCxnSpPr>
            <a:cxnSpLocks noChangeShapeType="1"/>
            <a:stCxn id="26626" idx="2"/>
            <a:endCxn id="26627" idx="0"/>
          </p:cNvCxnSpPr>
          <p:nvPr/>
        </p:nvCxnSpPr>
        <p:spPr bwMode="auto">
          <a:xfrm rot="5400000">
            <a:off x="731837" y="1089026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9" name="AutoShape 45" descr="Stationery"/>
          <p:cNvCxnSpPr>
            <a:cxnSpLocks noChangeShapeType="1"/>
            <a:stCxn id="26627" idx="2"/>
            <a:endCxn id="26628" idx="0"/>
          </p:cNvCxnSpPr>
          <p:nvPr/>
        </p:nvCxnSpPr>
        <p:spPr bwMode="auto">
          <a:xfrm rot="5400000">
            <a:off x="732631" y="192960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0" name="AutoShape 46" descr="Stationery"/>
          <p:cNvCxnSpPr>
            <a:cxnSpLocks noChangeShapeType="1"/>
            <a:stCxn id="26628" idx="2"/>
            <a:endCxn id="26629" idx="0"/>
          </p:cNvCxnSpPr>
          <p:nvPr/>
        </p:nvCxnSpPr>
        <p:spPr bwMode="auto">
          <a:xfrm rot="5400000">
            <a:off x="731043" y="2770982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1" name="AutoShape 47" descr="Stationery"/>
          <p:cNvCxnSpPr>
            <a:cxnSpLocks noChangeShapeType="1"/>
            <a:stCxn id="26629" idx="2"/>
            <a:endCxn id="26630" idx="0"/>
          </p:cNvCxnSpPr>
          <p:nvPr/>
        </p:nvCxnSpPr>
        <p:spPr bwMode="auto">
          <a:xfrm rot="5400000">
            <a:off x="732631" y="361235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2" name="AutoShape 48" descr="Stationery"/>
          <p:cNvCxnSpPr>
            <a:cxnSpLocks noChangeShapeType="1"/>
            <a:stCxn id="26630" idx="2"/>
            <a:endCxn id="26631" idx="0"/>
          </p:cNvCxnSpPr>
          <p:nvPr/>
        </p:nvCxnSpPr>
        <p:spPr bwMode="auto">
          <a:xfrm rot="5400000">
            <a:off x="731837" y="4452938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3" name="AutoShape 49" descr="Stationery"/>
          <p:cNvCxnSpPr>
            <a:cxnSpLocks noChangeShapeType="1"/>
            <a:stCxn id="26631" idx="2"/>
            <a:endCxn id="26632" idx="0"/>
          </p:cNvCxnSpPr>
          <p:nvPr/>
        </p:nvCxnSpPr>
        <p:spPr bwMode="auto">
          <a:xfrm rot="5400000">
            <a:off x="731043" y="5295107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4" name="AutoShape 50" descr="Stationery"/>
          <p:cNvCxnSpPr>
            <a:cxnSpLocks noChangeShapeType="1"/>
            <a:stCxn id="26633" idx="2"/>
            <a:endCxn id="26634" idx="0"/>
          </p:cNvCxnSpPr>
          <p:nvPr/>
        </p:nvCxnSpPr>
        <p:spPr bwMode="auto">
          <a:xfrm rot="5400000">
            <a:off x="2232025" y="1089026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5" name="AutoShape 51" descr="Stationery"/>
          <p:cNvCxnSpPr>
            <a:cxnSpLocks noChangeShapeType="1"/>
            <a:stCxn id="26632" idx="3"/>
            <a:endCxn id="26633" idx="1"/>
          </p:cNvCxnSpPr>
          <p:nvPr/>
        </p:nvCxnSpPr>
        <p:spPr bwMode="auto">
          <a:xfrm flipV="1">
            <a:off x="1427163" y="668338"/>
            <a:ext cx="328612" cy="5048250"/>
          </a:xfrm>
          <a:prstGeom prst="bentConnector3">
            <a:avLst>
              <a:gd name="adj1" fmla="val 4975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6" name="AutoShape 52" descr="Stationery"/>
          <p:cNvCxnSpPr>
            <a:cxnSpLocks noChangeShapeType="1"/>
            <a:stCxn id="26634" idx="2"/>
            <a:endCxn id="26635" idx="0"/>
          </p:cNvCxnSpPr>
          <p:nvPr/>
        </p:nvCxnSpPr>
        <p:spPr bwMode="auto">
          <a:xfrm rot="5400000">
            <a:off x="2232819" y="192960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7" name="AutoShape 53" descr="Stationery"/>
          <p:cNvCxnSpPr>
            <a:cxnSpLocks noChangeShapeType="1"/>
            <a:stCxn id="26635" idx="2"/>
            <a:endCxn id="26636" idx="0"/>
          </p:cNvCxnSpPr>
          <p:nvPr/>
        </p:nvCxnSpPr>
        <p:spPr bwMode="auto">
          <a:xfrm rot="5400000">
            <a:off x="2231231" y="2770982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8" name="AutoShape 54" descr="Stationery"/>
          <p:cNvCxnSpPr>
            <a:cxnSpLocks noChangeShapeType="1"/>
            <a:stCxn id="26636" idx="2"/>
            <a:endCxn id="26637" idx="0"/>
          </p:cNvCxnSpPr>
          <p:nvPr/>
        </p:nvCxnSpPr>
        <p:spPr bwMode="auto">
          <a:xfrm rot="5400000">
            <a:off x="2232819" y="361235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9" name="AutoShape 55" descr="Stationery"/>
          <p:cNvCxnSpPr>
            <a:cxnSpLocks noChangeShapeType="1"/>
            <a:stCxn id="26637" idx="2"/>
            <a:endCxn id="26638" idx="0"/>
          </p:cNvCxnSpPr>
          <p:nvPr/>
        </p:nvCxnSpPr>
        <p:spPr bwMode="auto">
          <a:xfrm rot="5400000">
            <a:off x="2232025" y="4452938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80" name="AutoShape 56" descr="Stationery"/>
          <p:cNvCxnSpPr>
            <a:cxnSpLocks noChangeShapeType="1"/>
            <a:stCxn id="26638" idx="2"/>
            <a:endCxn id="26639" idx="0"/>
          </p:cNvCxnSpPr>
          <p:nvPr/>
        </p:nvCxnSpPr>
        <p:spPr bwMode="auto">
          <a:xfrm rot="5400000">
            <a:off x="2231231" y="5295107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81" name="AutoShape 57" descr="Parchment"/>
          <p:cNvCxnSpPr>
            <a:cxnSpLocks noChangeShapeType="1"/>
            <a:stCxn id="26640" idx="2"/>
            <a:endCxn id="26641" idx="0"/>
          </p:cNvCxnSpPr>
          <p:nvPr/>
        </p:nvCxnSpPr>
        <p:spPr bwMode="auto">
          <a:xfrm rot="5400000">
            <a:off x="3605212" y="1089026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82" name="AutoShape 58" descr="Parchment"/>
          <p:cNvCxnSpPr>
            <a:cxnSpLocks noChangeShapeType="1"/>
            <a:stCxn id="26641" idx="2"/>
            <a:endCxn id="26642" idx="0"/>
          </p:cNvCxnSpPr>
          <p:nvPr/>
        </p:nvCxnSpPr>
        <p:spPr bwMode="auto">
          <a:xfrm rot="5400000">
            <a:off x="3606006" y="192960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83" name="AutoShape 59" descr="Parchment"/>
          <p:cNvCxnSpPr>
            <a:cxnSpLocks noChangeShapeType="1"/>
            <a:stCxn id="26642" idx="2"/>
            <a:endCxn id="26643" idx="0"/>
          </p:cNvCxnSpPr>
          <p:nvPr/>
        </p:nvCxnSpPr>
        <p:spPr bwMode="auto">
          <a:xfrm rot="5400000">
            <a:off x="3604418" y="2770982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84" name="AutoShape 60" descr="Parchment"/>
          <p:cNvCxnSpPr>
            <a:cxnSpLocks noChangeShapeType="1"/>
            <a:stCxn id="26643" idx="2"/>
            <a:endCxn id="26644" idx="0"/>
          </p:cNvCxnSpPr>
          <p:nvPr/>
        </p:nvCxnSpPr>
        <p:spPr bwMode="auto">
          <a:xfrm rot="5400000">
            <a:off x="3606006" y="361235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85" name="AutoShape 61" descr="Parchment"/>
          <p:cNvCxnSpPr>
            <a:cxnSpLocks noChangeShapeType="1"/>
            <a:stCxn id="26644" idx="2"/>
            <a:endCxn id="26645" idx="0"/>
          </p:cNvCxnSpPr>
          <p:nvPr/>
        </p:nvCxnSpPr>
        <p:spPr bwMode="auto">
          <a:xfrm rot="5400000">
            <a:off x="3605212" y="4452938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86" name="AutoShape 62" descr="Parchment"/>
          <p:cNvCxnSpPr>
            <a:cxnSpLocks noChangeShapeType="1"/>
            <a:stCxn id="26645" idx="2"/>
            <a:endCxn id="26646" idx="0"/>
          </p:cNvCxnSpPr>
          <p:nvPr/>
        </p:nvCxnSpPr>
        <p:spPr bwMode="auto">
          <a:xfrm rot="5400000">
            <a:off x="3604418" y="5295107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87" name="AutoShape 63" descr="Parchment"/>
          <p:cNvCxnSpPr>
            <a:cxnSpLocks noChangeShapeType="1"/>
            <a:stCxn id="26714" idx="0"/>
            <a:endCxn id="26647" idx="1"/>
          </p:cNvCxnSpPr>
          <p:nvPr/>
        </p:nvCxnSpPr>
        <p:spPr bwMode="auto">
          <a:xfrm rot="16200000">
            <a:off x="4274345" y="907256"/>
            <a:ext cx="671512" cy="1936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88" name="AutoShape 64" descr="Parchment"/>
          <p:cNvCxnSpPr>
            <a:cxnSpLocks noChangeShapeType="1"/>
            <a:stCxn id="26647" idx="2"/>
            <a:endCxn id="26648" idx="0"/>
          </p:cNvCxnSpPr>
          <p:nvPr/>
        </p:nvCxnSpPr>
        <p:spPr bwMode="auto">
          <a:xfrm rot="5400000">
            <a:off x="5183187" y="1089026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89" name="AutoShape 65" descr="Parchment"/>
          <p:cNvCxnSpPr>
            <a:cxnSpLocks noChangeShapeType="1"/>
            <a:stCxn id="26648" idx="2"/>
            <a:endCxn id="26649" idx="0"/>
          </p:cNvCxnSpPr>
          <p:nvPr/>
        </p:nvCxnSpPr>
        <p:spPr bwMode="auto">
          <a:xfrm rot="5400000">
            <a:off x="5183981" y="192960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90" name="AutoShape 66" descr="Parchment"/>
          <p:cNvCxnSpPr>
            <a:cxnSpLocks noChangeShapeType="1"/>
            <a:stCxn id="26649" idx="2"/>
            <a:endCxn id="26650" idx="0"/>
          </p:cNvCxnSpPr>
          <p:nvPr/>
        </p:nvCxnSpPr>
        <p:spPr bwMode="auto">
          <a:xfrm rot="5400000">
            <a:off x="5182393" y="2770982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91" name="AutoShape 67" descr="Parchment"/>
          <p:cNvCxnSpPr>
            <a:cxnSpLocks noChangeShapeType="1"/>
            <a:stCxn id="26650" idx="2"/>
            <a:endCxn id="26651" idx="0"/>
          </p:cNvCxnSpPr>
          <p:nvPr/>
        </p:nvCxnSpPr>
        <p:spPr bwMode="auto">
          <a:xfrm rot="5400000">
            <a:off x="5183981" y="361235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92" name="AutoShape 68" descr="Parchment"/>
          <p:cNvCxnSpPr>
            <a:cxnSpLocks noChangeShapeType="1"/>
            <a:stCxn id="26651" idx="2"/>
            <a:endCxn id="26652" idx="0"/>
          </p:cNvCxnSpPr>
          <p:nvPr/>
        </p:nvCxnSpPr>
        <p:spPr bwMode="auto">
          <a:xfrm rot="5400000">
            <a:off x="5183187" y="4452938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93" name="AutoShape 69" descr="Parchment"/>
          <p:cNvCxnSpPr>
            <a:cxnSpLocks noChangeShapeType="1"/>
            <a:stCxn id="26652" idx="2"/>
            <a:endCxn id="26653" idx="0"/>
          </p:cNvCxnSpPr>
          <p:nvPr/>
        </p:nvCxnSpPr>
        <p:spPr bwMode="auto">
          <a:xfrm rot="5400000">
            <a:off x="5182393" y="5295107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94" name="AutoShape 70" descr="Stationery"/>
          <p:cNvCxnSpPr>
            <a:cxnSpLocks noChangeShapeType="1"/>
            <a:stCxn id="26716" idx="0"/>
            <a:endCxn id="26654" idx="1"/>
          </p:cNvCxnSpPr>
          <p:nvPr/>
        </p:nvCxnSpPr>
        <p:spPr bwMode="auto">
          <a:xfrm rot="16200000">
            <a:off x="5234782" y="1502569"/>
            <a:ext cx="1852612" cy="1841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95" name="AutoShape 71" descr="Recycled paper"/>
          <p:cNvCxnSpPr>
            <a:cxnSpLocks noChangeShapeType="1"/>
            <a:stCxn id="26654" idx="2"/>
            <a:endCxn id="26655" idx="0"/>
          </p:cNvCxnSpPr>
          <p:nvPr/>
        </p:nvCxnSpPr>
        <p:spPr bwMode="auto">
          <a:xfrm rot="5400000">
            <a:off x="6729412" y="1089026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96" name="AutoShape 72" descr="Recycled paper"/>
          <p:cNvCxnSpPr>
            <a:cxnSpLocks noChangeShapeType="1"/>
            <a:stCxn id="26655" idx="2"/>
            <a:endCxn id="26656" idx="0"/>
          </p:cNvCxnSpPr>
          <p:nvPr/>
        </p:nvCxnSpPr>
        <p:spPr bwMode="auto">
          <a:xfrm rot="5400000">
            <a:off x="6730206" y="192960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97" name="AutoShape 73" descr="Recycled paper"/>
          <p:cNvCxnSpPr>
            <a:cxnSpLocks noChangeShapeType="1"/>
            <a:stCxn id="26656" idx="2"/>
            <a:endCxn id="26657" idx="0"/>
          </p:cNvCxnSpPr>
          <p:nvPr/>
        </p:nvCxnSpPr>
        <p:spPr bwMode="auto">
          <a:xfrm rot="5400000">
            <a:off x="6728618" y="2770982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98" name="AutoShape 74" descr="Recycled paper"/>
          <p:cNvCxnSpPr>
            <a:cxnSpLocks noChangeShapeType="1"/>
            <a:stCxn id="26657" idx="2"/>
            <a:endCxn id="26658" idx="0"/>
          </p:cNvCxnSpPr>
          <p:nvPr/>
        </p:nvCxnSpPr>
        <p:spPr bwMode="auto">
          <a:xfrm rot="5400000">
            <a:off x="6730206" y="361235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99" name="AutoShape 75" descr="Recycled paper"/>
          <p:cNvCxnSpPr>
            <a:cxnSpLocks noChangeShapeType="1"/>
            <a:stCxn id="26658" idx="2"/>
            <a:endCxn id="26659" idx="0"/>
          </p:cNvCxnSpPr>
          <p:nvPr/>
        </p:nvCxnSpPr>
        <p:spPr bwMode="auto">
          <a:xfrm rot="5400000">
            <a:off x="6729412" y="4452938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00" name="AutoShape 76" descr="Recycled paper"/>
          <p:cNvCxnSpPr>
            <a:cxnSpLocks noChangeShapeType="1"/>
            <a:stCxn id="26659" idx="2"/>
            <a:endCxn id="26660" idx="0"/>
          </p:cNvCxnSpPr>
          <p:nvPr/>
        </p:nvCxnSpPr>
        <p:spPr bwMode="auto">
          <a:xfrm rot="5400000">
            <a:off x="6728618" y="5295107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01" name="AutoShape 77" descr="Recycled paper"/>
          <p:cNvCxnSpPr>
            <a:cxnSpLocks noChangeShapeType="1"/>
            <a:stCxn id="26660" idx="3"/>
            <a:endCxn id="26661" idx="1"/>
          </p:cNvCxnSpPr>
          <p:nvPr/>
        </p:nvCxnSpPr>
        <p:spPr bwMode="auto">
          <a:xfrm flipV="1">
            <a:off x="7424738" y="668338"/>
            <a:ext cx="328612" cy="5048250"/>
          </a:xfrm>
          <a:prstGeom prst="bentConnector3">
            <a:avLst>
              <a:gd name="adj1" fmla="val 4975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02" name="AutoShape 78" descr="Recycled paper"/>
          <p:cNvCxnSpPr>
            <a:cxnSpLocks noChangeShapeType="1"/>
            <a:stCxn id="26661" idx="2"/>
            <a:endCxn id="26662" idx="0"/>
          </p:cNvCxnSpPr>
          <p:nvPr/>
        </p:nvCxnSpPr>
        <p:spPr bwMode="auto">
          <a:xfrm rot="5400000">
            <a:off x="8229600" y="1089026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03" name="AutoShape 79" descr="Recycled paper"/>
          <p:cNvCxnSpPr>
            <a:cxnSpLocks noChangeShapeType="1"/>
            <a:stCxn id="26662" idx="2"/>
            <a:endCxn id="26663" idx="0"/>
          </p:cNvCxnSpPr>
          <p:nvPr/>
        </p:nvCxnSpPr>
        <p:spPr bwMode="auto">
          <a:xfrm rot="5400000">
            <a:off x="8230394" y="192960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04" name="AutoShape 80" descr="Recycled paper"/>
          <p:cNvCxnSpPr>
            <a:cxnSpLocks noChangeShapeType="1"/>
            <a:stCxn id="26663" idx="2"/>
            <a:endCxn id="26664" idx="0"/>
          </p:cNvCxnSpPr>
          <p:nvPr/>
        </p:nvCxnSpPr>
        <p:spPr bwMode="auto">
          <a:xfrm rot="5400000">
            <a:off x="8228806" y="2770982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05" name="AutoShape 81" descr="Recycled paper"/>
          <p:cNvCxnSpPr>
            <a:cxnSpLocks noChangeShapeType="1"/>
            <a:stCxn id="26664" idx="2"/>
            <a:endCxn id="26665" idx="0"/>
          </p:cNvCxnSpPr>
          <p:nvPr/>
        </p:nvCxnSpPr>
        <p:spPr bwMode="auto">
          <a:xfrm rot="5400000">
            <a:off x="8230394" y="361235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06" name="AutoShape 82" descr="Recycled paper"/>
          <p:cNvCxnSpPr>
            <a:cxnSpLocks noChangeShapeType="1"/>
            <a:stCxn id="26665" idx="2"/>
            <a:endCxn id="26666" idx="0"/>
          </p:cNvCxnSpPr>
          <p:nvPr/>
        </p:nvCxnSpPr>
        <p:spPr bwMode="auto">
          <a:xfrm rot="5400000">
            <a:off x="8229600" y="4452938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707" name="AutoShape 83" descr="Recycled paper"/>
          <p:cNvCxnSpPr>
            <a:cxnSpLocks noChangeShapeType="1"/>
            <a:stCxn id="26666" idx="2"/>
            <a:endCxn id="26667" idx="0"/>
          </p:cNvCxnSpPr>
          <p:nvPr/>
        </p:nvCxnSpPr>
        <p:spPr bwMode="auto">
          <a:xfrm rot="5400000">
            <a:off x="8228806" y="5295107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14" name="Rectangle 90"/>
          <p:cNvSpPr>
            <a:spLocks noChangeArrowheads="1"/>
          </p:cNvSpPr>
          <p:nvPr/>
        </p:nvSpPr>
        <p:spPr bwMode="auto">
          <a:xfrm>
            <a:off x="4322763" y="1339850"/>
            <a:ext cx="379412" cy="37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>
                <a:solidFill>
                  <a:srgbClr val="663300"/>
                </a:solidFill>
                <a:ea typeface="SimHei" pitchFamily="49" charset="-122"/>
              </a:rPr>
              <a:t>省</a:t>
            </a:r>
          </a:p>
          <a:p>
            <a:pPr algn="ctr"/>
            <a:r>
              <a:rPr lang="zh-TW" altLang="en-US">
                <a:solidFill>
                  <a:srgbClr val="663300"/>
                </a:solidFill>
                <a:ea typeface="SimHei" pitchFamily="49" charset="-122"/>
              </a:rPr>
              <a:t>略</a:t>
            </a:r>
          </a:p>
          <a:p>
            <a:pPr algn="ctr"/>
            <a:r>
              <a:rPr lang="zh-TW" altLang="en-US">
                <a:solidFill>
                  <a:srgbClr val="663300"/>
                </a:solidFill>
                <a:ea typeface="SimHei" pitchFamily="49" charset="-122"/>
              </a:rPr>
              <a:t>亞</a:t>
            </a:r>
          </a:p>
          <a:p>
            <a:pPr algn="ctr"/>
            <a:r>
              <a:rPr lang="zh-TW" altLang="en-US">
                <a:solidFill>
                  <a:srgbClr val="663300"/>
                </a:solidFill>
                <a:ea typeface="SimHei" pitchFamily="49" charset="-122"/>
              </a:rPr>
              <a:t>哈</a:t>
            </a:r>
          </a:p>
          <a:p>
            <a:pPr algn="ctr"/>
            <a:r>
              <a:rPr lang="zh-TW" altLang="en-US">
                <a:solidFill>
                  <a:srgbClr val="663300"/>
                </a:solidFill>
                <a:ea typeface="SimHei" pitchFamily="49" charset="-122"/>
              </a:rPr>
              <a:t>謝</a:t>
            </a:r>
          </a:p>
          <a:p>
            <a:pPr algn="ctr"/>
            <a:r>
              <a:rPr lang="zh-TW" altLang="en-US">
                <a:solidFill>
                  <a:srgbClr val="663300"/>
                </a:solidFill>
                <a:ea typeface="新細明體" panose="02020500000000000000" pitchFamily="18" charset="-120"/>
              </a:rPr>
              <a:t>、</a:t>
            </a:r>
          </a:p>
          <a:p>
            <a:pPr algn="ctr"/>
            <a:r>
              <a:rPr lang="zh-TW" altLang="en-US">
                <a:solidFill>
                  <a:srgbClr val="663300"/>
                </a:solidFill>
                <a:ea typeface="SimHei" pitchFamily="49" charset="-122"/>
              </a:rPr>
              <a:t>約</a:t>
            </a:r>
          </a:p>
          <a:p>
            <a:pPr algn="ctr"/>
            <a:r>
              <a:rPr lang="zh-TW" altLang="en-US">
                <a:solidFill>
                  <a:srgbClr val="663300"/>
                </a:solidFill>
                <a:ea typeface="SimHei" pitchFamily="49" charset="-122"/>
              </a:rPr>
              <a:t>阿</a:t>
            </a:r>
          </a:p>
          <a:p>
            <a:pPr algn="ctr"/>
            <a:r>
              <a:rPr lang="zh-TW" altLang="en-US">
                <a:solidFill>
                  <a:srgbClr val="663300"/>
                </a:solidFill>
                <a:ea typeface="SimHei" pitchFamily="49" charset="-122"/>
              </a:rPr>
              <a:t>施</a:t>
            </a:r>
          </a:p>
          <a:p>
            <a:pPr algn="ctr"/>
            <a:r>
              <a:rPr lang="zh-TW" altLang="en-US">
                <a:solidFill>
                  <a:srgbClr val="663300"/>
                </a:solidFill>
                <a:ea typeface="新細明體" panose="02020500000000000000" pitchFamily="18" charset="-120"/>
              </a:rPr>
              <a:t>、</a:t>
            </a:r>
          </a:p>
          <a:p>
            <a:pPr algn="ctr"/>
            <a:r>
              <a:rPr lang="zh-TW" altLang="en-US">
                <a:solidFill>
                  <a:srgbClr val="663300"/>
                </a:solidFill>
                <a:ea typeface="SimHei" pitchFamily="49" charset="-122"/>
              </a:rPr>
              <a:t>亞</a:t>
            </a:r>
          </a:p>
          <a:p>
            <a:pPr algn="ctr"/>
            <a:r>
              <a:rPr lang="zh-TW" altLang="en-US">
                <a:solidFill>
                  <a:srgbClr val="663300"/>
                </a:solidFill>
                <a:ea typeface="SimHei" pitchFamily="49" charset="-122"/>
              </a:rPr>
              <a:t>瑪</a:t>
            </a:r>
          </a:p>
          <a:p>
            <a:pPr algn="ctr"/>
            <a:r>
              <a:rPr lang="zh-TW" altLang="en-US">
                <a:solidFill>
                  <a:srgbClr val="663300"/>
                </a:solidFill>
                <a:ea typeface="SimHei" pitchFamily="49" charset="-122"/>
              </a:rPr>
              <a:t>謝</a:t>
            </a:r>
          </a:p>
        </p:txBody>
      </p:sp>
      <p:cxnSp>
        <p:nvCxnSpPr>
          <p:cNvPr id="26715" name="AutoShape 91"/>
          <p:cNvCxnSpPr>
            <a:cxnSpLocks noChangeShapeType="1"/>
            <a:stCxn id="26646" idx="3"/>
            <a:endCxn id="26714" idx="2"/>
          </p:cNvCxnSpPr>
          <p:nvPr/>
        </p:nvCxnSpPr>
        <p:spPr bwMode="auto">
          <a:xfrm flipV="1">
            <a:off x="4300538" y="5062538"/>
            <a:ext cx="212725" cy="6540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16" name="Rectangle 92"/>
          <p:cNvSpPr>
            <a:spLocks noChangeArrowheads="1"/>
          </p:cNvSpPr>
          <p:nvPr/>
        </p:nvSpPr>
        <p:spPr bwMode="auto">
          <a:xfrm>
            <a:off x="5878513" y="2520950"/>
            <a:ext cx="379412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>
                <a:solidFill>
                  <a:srgbClr val="663300"/>
                </a:solidFill>
                <a:ea typeface="SimHei" pitchFamily="49" charset="-122"/>
              </a:rPr>
              <a:t>省</a:t>
            </a:r>
          </a:p>
          <a:p>
            <a:pPr algn="ctr"/>
            <a:r>
              <a:rPr lang="zh-TW" altLang="en-US">
                <a:solidFill>
                  <a:srgbClr val="663300"/>
                </a:solidFill>
                <a:ea typeface="SimHei" pitchFamily="49" charset="-122"/>
              </a:rPr>
              <a:t>略</a:t>
            </a:r>
          </a:p>
          <a:p>
            <a:pPr algn="ctr"/>
            <a:r>
              <a:rPr lang="zh-TW" altLang="en-US">
                <a:solidFill>
                  <a:srgbClr val="663300"/>
                </a:solidFill>
                <a:ea typeface="SimHei" pitchFamily="49" charset="-122"/>
              </a:rPr>
              <a:t>約</a:t>
            </a:r>
          </a:p>
          <a:p>
            <a:pPr algn="ctr"/>
            <a:r>
              <a:rPr lang="zh-TW" altLang="en-US">
                <a:solidFill>
                  <a:srgbClr val="663300"/>
                </a:solidFill>
                <a:ea typeface="SimHei" pitchFamily="49" charset="-122"/>
              </a:rPr>
              <a:t>雅</a:t>
            </a:r>
          </a:p>
          <a:p>
            <a:pPr algn="ctr"/>
            <a:r>
              <a:rPr lang="zh-TW" altLang="en-US">
                <a:solidFill>
                  <a:srgbClr val="663300"/>
                </a:solidFill>
                <a:ea typeface="SimHei" pitchFamily="49" charset="-122"/>
              </a:rPr>
              <a:t>敬</a:t>
            </a:r>
          </a:p>
        </p:txBody>
      </p:sp>
      <p:cxnSp>
        <p:nvCxnSpPr>
          <p:cNvPr id="26718" name="AutoShape 94"/>
          <p:cNvCxnSpPr>
            <a:cxnSpLocks noChangeShapeType="1"/>
            <a:stCxn id="26653" idx="3"/>
            <a:endCxn id="26716" idx="2"/>
          </p:cNvCxnSpPr>
          <p:nvPr/>
        </p:nvCxnSpPr>
        <p:spPr bwMode="auto">
          <a:xfrm flipV="1">
            <a:off x="5878513" y="4025900"/>
            <a:ext cx="190500" cy="169068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719" name="AutoShape 95"/>
          <p:cNvSpPr>
            <a:spLocks/>
          </p:cNvSpPr>
          <p:nvPr/>
        </p:nvSpPr>
        <p:spPr bwMode="auto">
          <a:xfrm rot="16200000">
            <a:off x="1499394" y="4909344"/>
            <a:ext cx="182562" cy="2597150"/>
          </a:xfrm>
          <a:prstGeom prst="leftBrace">
            <a:avLst>
              <a:gd name="adj1" fmla="val 118551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6720" name="Text Box 96"/>
          <p:cNvSpPr txBox="1">
            <a:spLocks noChangeArrowheads="1"/>
          </p:cNvSpPr>
          <p:nvPr/>
        </p:nvSpPr>
        <p:spPr bwMode="auto">
          <a:xfrm>
            <a:off x="992188" y="6302375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solidFill>
                  <a:schemeClr val="accent2"/>
                </a:solidFill>
                <a:latin typeface="SimHei" pitchFamily="49" charset="-122"/>
                <a:ea typeface="SimHei" pitchFamily="49" charset="-122"/>
              </a:rPr>
              <a:t>列祖時期</a:t>
            </a:r>
          </a:p>
        </p:txBody>
      </p:sp>
      <p:sp>
        <p:nvSpPr>
          <p:cNvPr id="26722" name="Text Box 98"/>
          <p:cNvSpPr txBox="1">
            <a:spLocks noChangeArrowheads="1"/>
          </p:cNvSpPr>
          <p:nvPr/>
        </p:nvSpPr>
        <p:spPr bwMode="auto">
          <a:xfrm>
            <a:off x="3902075" y="6288088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solidFill>
                  <a:schemeClr val="accent2"/>
                </a:solidFill>
                <a:latin typeface="SimHei" pitchFamily="49" charset="-122"/>
                <a:ea typeface="SimHei" pitchFamily="49" charset="-122"/>
              </a:rPr>
              <a:t>王國時期</a:t>
            </a:r>
          </a:p>
        </p:txBody>
      </p:sp>
      <p:sp>
        <p:nvSpPr>
          <p:cNvPr id="26723" name="AutoShape 99"/>
          <p:cNvSpPr>
            <a:spLocks/>
          </p:cNvSpPr>
          <p:nvPr/>
        </p:nvSpPr>
        <p:spPr bwMode="auto">
          <a:xfrm rot="16200000">
            <a:off x="7498556" y="4891882"/>
            <a:ext cx="182563" cy="2597150"/>
          </a:xfrm>
          <a:prstGeom prst="leftBrace">
            <a:avLst>
              <a:gd name="adj1" fmla="val 118550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6724" name="Text Box 100"/>
          <p:cNvSpPr txBox="1">
            <a:spLocks noChangeArrowheads="1"/>
          </p:cNvSpPr>
          <p:nvPr/>
        </p:nvSpPr>
        <p:spPr bwMode="auto">
          <a:xfrm>
            <a:off x="6864350" y="6284913"/>
            <a:ext cx="145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solidFill>
                  <a:schemeClr val="accent2"/>
                </a:solidFill>
                <a:latin typeface="SimHei" pitchFamily="49" charset="-122"/>
                <a:ea typeface="SimHei" pitchFamily="49" charset="-122"/>
              </a:rPr>
              <a:t>被擄後時期</a:t>
            </a:r>
          </a:p>
        </p:txBody>
      </p:sp>
      <p:sp>
        <p:nvSpPr>
          <p:cNvPr id="26725" name="AutoShape 101"/>
          <p:cNvSpPr>
            <a:spLocks/>
          </p:cNvSpPr>
          <p:nvPr/>
        </p:nvSpPr>
        <p:spPr bwMode="auto">
          <a:xfrm rot="16200000">
            <a:off x="4415631" y="4812507"/>
            <a:ext cx="182563" cy="2762250"/>
          </a:xfrm>
          <a:prstGeom prst="leftBrace">
            <a:avLst>
              <a:gd name="adj1" fmla="val 126087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 nodeType="clickPar">
                      <p:stCondLst>
                        <p:cond delay="indefinite"/>
                      </p:stCondLst>
                      <p:childTnLst>
                        <p:par>
                          <p:cTn id="2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 nodeType="clickPar">
                      <p:stCondLst>
                        <p:cond delay="indefinite"/>
                      </p:stCondLst>
                      <p:childTnLst>
                        <p:par>
                          <p:cTn id="2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 nodeType="clickPar">
                      <p:stCondLst>
                        <p:cond delay="indefinite"/>
                      </p:stCondLst>
                      <p:childTnLst>
                        <p:par>
                          <p:cTn id="2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 nodeType="clickPar">
                      <p:stCondLst>
                        <p:cond delay="indefinite"/>
                      </p:stCondLst>
                      <p:childTnLst>
                        <p:par>
                          <p:cTn id="2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 nodeType="clickPar">
                      <p:stCondLst>
                        <p:cond delay="indefinite"/>
                      </p:stCondLst>
                      <p:childTnLst>
                        <p:par>
                          <p:cTn id="2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 nodeType="clickPar">
                      <p:stCondLst>
                        <p:cond delay="indefinite"/>
                      </p:stCondLst>
                      <p:childTnLst>
                        <p:par>
                          <p:cTn id="2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nimBg="1"/>
      <p:bldP spid="26627" grpId="0" animBg="1"/>
      <p:bldP spid="26628" grpId="0" animBg="1"/>
      <p:bldP spid="26629" grpId="0" animBg="1"/>
      <p:bldP spid="26630" grpId="0" animBg="1"/>
      <p:bldP spid="26631" grpId="0" animBg="1"/>
      <p:bldP spid="26632" grpId="0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8" grpId="0" animBg="1"/>
      <p:bldP spid="26639" grpId="0" animBg="1"/>
      <p:bldP spid="26640" grpId="0" animBg="1"/>
      <p:bldP spid="26641" grpId="0" animBg="1"/>
      <p:bldP spid="26642" grpId="0" animBg="1"/>
      <p:bldP spid="26643" grpId="0" animBg="1"/>
      <p:bldP spid="26644" grpId="0" animBg="1"/>
      <p:bldP spid="26645" grpId="0" animBg="1"/>
      <p:bldP spid="26646" grpId="0" animBg="1"/>
      <p:bldP spid="26647" grpId="0" animBg="1"/>
      <p:bldP spid="26648" grpId="0" animBg="1"/>
      <p:bldP spid="26649" grpId="0" animBg="1"/>
      <p:bldP spid="26650" grpId="0" animBg="1"/>
      <p:bldP spid="26651" grpId="0" animBg="1"/>
      <p:bldP spid="26652" grpId="0" animBg="1"/>
      <p:bldP spid="26653" grpId="0" animBg="1"/>
      <p:bldP spid="26654" grpId="0" animBg="1"/>
      <p:bldP spid="26655" grpId="0" animBg="1"/>
      <p:bldP spid="26656" grpId="0" animBg="1"/>
      <p:bldP spid="26657" grpId="0" animBg="1"/>
      <p:bldP spid="26658" grpId="0" animBg="1"/>
      <p:bldP spid="26659" grpId="0" animBg="1"/>
      <p:bldP spid="26660" grpId="0" animBg="1"/>
      <p:bldP spid="26661" grpId="0" animBg="1"/>
      <p:bldP spid="26662" grpId="0" animBg="1"/>
      <p:bldP spid="26663" grpId="0" animBg="1"/>
      <p:bldP spid="26664" grpId="0" animBg="1"/>
      <p:bldP spid="26665" grpId="0" animBg="1"/>
      <p:bldP spid="26666" grpId="0" animBg="1"/>
      <p:bldP spid="26667" grpId="0" animBg="1"/>
      <p:bldP spid="26714" grpId="0"/>
      <p:bldP spid="26716" grpId="0"/>
      <p:bldP spid="26719" grpId="0" animBg="1"/>
      <p:bldP spid="26720" grpId="0"/>
      <p:bldP spid="26722" grpId="0"/>
      <p:bldP spid="26723" grpId="0" animBg="1"/>
      <p:bldP spid="26724" grpId="0"/>
      <p:bldP spid="267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descr="Stationery"/>
          <p:cNvSpPr>
            <a:spLocks noChangeArrowheads="1"/>
          </p:cNvSpPr>
          <p:nvPr/>
        </p:nvSpPr>
        <p:spPr bwMode="auto">
          <a:xfrm>
            <a:off x="255588" y="357188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亞伯拉罕</a:t>
            </a:r>
          </a:p>
        </p:txBody>
      </p:sp>
      <p:sp>
        <p:nvSpPr>
          <p:cNvPr id="27651" name="Rectangle 3" descr="Stationery"/>
          <p:cNvSpPr>
            <a:spLocks noChangeArrowheads="1"/>
          </p:cNvSpPr>
          <p:nvPr/>
        </p:nvSpPr>
        <p:spPr bwMode="auto">
          <a:xfrm>
            <a:off x="255588" y="1198563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以撒</a:t>
            </a:r>
          </a:p>
        </p:txBody>
      </p:sp>
      <p:sp>
        <p:nvSpPr>
          <p:cNvPr id="27652" name="Rectangle 4" descr="Stationery"/>
          <p:cNvSpPr>
            <a:spLocks noChangeArrowheads="1"/>
          </p:cNvSpPr>
          <p:nvPr/>
        </p:nvSpPr>
        <p:spPr bwMode="auto">
          <a:xfrm>
            <a:off x="255588" y="2038350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雅各</a:t>
            </a:r>
          </a:p>
        </p:txBody>
      </p:sp>
      <p:sp>
        <p:nvSpPr>
          <p:cNvPr id="27653" name="Rectangle 5" descr="Stationery"/>
          <p:cNvSpPr>
            <a:spLocks noChangeArrowheads="1"/>
          </p:cNvSpPr>
          <p:nvPr/>
        </p:nvSpPr>
        <p:spPr bwMode="auto">
          <a:xfrm>
            <a:off x="255588" y="2881313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猶大</a:t>
            </a:r>
          </a:p>
        </p:txBody>
      </p:sp>
      <p:sp>
        <p:nvSpPr>
          <p:cNvPr id="27654" name="Rectangle 6" descr="Stationery"/>
          <p:cNvSpPr>
            <a:spLocks noChangeArrowheads="1"/>
          </p:cNvSpPr>
          <p:nvPr/>
        </p:nvSpPr>
        <p:spPr bwMode="auto">
          <a:xfrm>
            <a:off x="255588" y="3721100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法勒斯</a:t>
            </a:r>
          </a:p>
        </p:txBody>
      </p:sp>
      <p:sp>
        <p:nvSpPr>
          <p:cNvPr id="27655" name="Rectangle 7" descr="Stationery"/>
          <p:cNvSpPr>
            <a:spLocks noChangeArrowheads="1"/>
          </p:cNvSpPr>
          <p:nvPr/>
        </p:nvSpPr>
        <p:spPr bwMode="auto">
          <a:xfrm>
            <a:off x="255588" y="4562475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希斯崙</a:t>
            </a:r>
          </a:p>
        </p:txBody>
      </p:sp>
      <p:sp>
        <p:nvSpPr>
          <p:cNvPr id="27656" name="Rectangle 8" descr="Stationery"/>
          <p:cNvSpPr>
            <a:spLocks noChangeArrowheads="1"/>
          </p:cNvSpPr>
          <p:nvPr/>
        </p:nvSpPr>
        <p:spPr bwMode="auto">
          <a:xfrm>
            <a:off x="255588" y="5405438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亞蘭</a:t>
            </a:r>
          </a:p>
        </p:txBody>
      </p:sp>
      <p:sp>
        <p:nvSpPr>
          <p:cNvPr id="27657" name="Rectangle 9" descr="Stationery"/>
          <p:cNvSpPr>
            <a:spLocks noChangeArrowheads="1"/>
          </p:cNvSpPr>
          <p:nvPr/>
        </p:nvSpPr>
        <p:spPr bwMode="auto">
          <a:xfrm>
            <a:off x="1755775" y="357188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亞米拿達</a:t>
            </a:r>
          </a:p>
        </p:txBody>
      </p:sp>
      <p:sp>
        <p:nvSpPr>
          <p:cNvPr id="27658" name="Rectangle 10" descr="Stationery"/>
          <p:cNvSpPr>
            <a:spLocks noChangeArrowheads="1"/>
          </p:cNvSpPr>
          <p:nvPr/>
        </p:nvSpPr>
        <p:spPr bwMode="auto">
          <a:xfrm>
            <a:off x="1755775" y="1198563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拿順</a:t>
            </a:r>
          </a:p>
        </p:txBody>
      </p:sp>
      <p:sp>
        <p:nvSpPr>
          <p:cNvPr id="27659" name="Rectangle 11" descr="Stationery"/>
          <p:cNvSpPr>
            <a:spLocks noChangeArrowheads="1"/>
          </p:cNvSpPr>
          <p:nvPr/>
        </p:nvSpPr>
        <p:spPr bwMode="auto">
          <a:xfrm>
            <a:off x="1755775" y="2038350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撒門</a:t>
            </a:r>
          </a:p>
        </p:txBody>
      </p:sp>
      <p:sp>
        <p:nvSpPr>
          <p:cNvPr id="27660" name="Rectangle 12" descr="Stationery"/>
          <p:cNvSpPr>
            <a:spLocks noChangeArrowheads="1"/>
          </p:cNvSpPr>
          <p:nvPr/>
        </p:nvSpPr>
        <p:spPr bwMode="auto">
          <a:xfrm>
            <a:off x="1755775" y="2881313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波阿斯</a:t>
            </a:r>
          </a:p>
        </p:txBody>
      </p:sp>
      <p:sp>
        <p:nvSpPr>
          <p:cNvPr id="27661" name="Rectangle 13" descr="Stationery"/>
          <p:cNvSpPr>
            <a:spLocks noChangeArrowheads="1"/>
          </p:cNvSpPr>
          <p:nvPr/>
        </p:nvSpPr>
        <p:spPr bwMode="auto">
          <a:xfrm>
            <a:off x="1755775" y="3721100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俄備得</a:t>
            </a:r>
          </a:p>
        </p:txBody>
      </p:sp>
      <p:sp>
        <p:nvSpPr>
          <p:cNvPr id="27662" name="Rectangle 14" descr="Stationery"/>
          <p:cNvSpPr>
            <a:spLocks noChangeArrowheads="1"/>
          </p:cNvSpPr>
          <p:nvPr/>
        </p:nvSpPr>
        <p:spPr bwMode="auto">
          <a:xfrm>
            <a:off x="1755775" y="4562475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耶西</a:t>
            </a:r>
          </a:p>
        </p:txBody>
      </p:sp>
      <p:sp>
        <p:nvSpPr>
          <p:cNvPr id="27663" name="Rectangle 15" descr="Stationery"/>
          <p:cNvSpPr>
            <a:spLocks noChangeArrowheads="1"/>
          </p:cNvSpPr>
          <p:nvPr/>
        </p:nvSpPr>
        <p:spPr bwMode="auto">
          <a:xfrm>
            <a:off x="1755775" y="5405438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大衛</a:t>
            </a:r>
          </a:p>
        </p:txBody>
      </p:sp>
      <p:sp>
        <p:nvSpPr>
          <p:cNvPr id="27664" name="Rectangle 16" descr="Parchment"/>
          <p:cNvSpPr>
            <a:spLocks noChangeArrowheads="1"/>
          </p:cNvSpPr>
          <p:nvPr/>
        </p:nvSpPr>
        <p:spPr bwMode="auto">
          <a:xfrm>
            <a:off x="3128963" y="357188"/>
            <a:ext cx="1171575" cy="622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大衛</a:t>
            </a:r>
          </a:p>
        </p:txBody>
      </p:sp>
      <p:sp>
        <p:nvSpPr>
          <p:cNvPr id="27665" name="Rectangle 17" descr="Parchment"/>
          <p:cNvSpPr>
            <a:spLocks noChangeArrowheads="1"/>
          </p:cNvSpPr>
          <p:nvPr/>
        </p:nvSpPr>
        <p:spPr bwMode="auto">
          <a:xfrm>
            <a:off x="3128963" y="1198563"/>
            <a:ext cx="1171575" cy="622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所羅門</a:t>
            </a:r>
          </a:p>
        </p:txBody>
      </p:sp>
      <p:sp>
        <p:nvSpPr>
          <p:cNvPr id="27666" name="Rectangle 18" descr="Parchment"/>
          <p:cNvSpPr>
            <a:spLocks noChangeArrowheads="1"/>
          </p:cNvSpPr>
          <p:nvPr/>
        </p:nvSpPr>
        <p:spPr bwMode="auto">
          <a:xfrm>
            <a:off x="3128963" y="2038350"/>
            <a:ext cx="1171575" cy="622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羅波安</a:t>
            </a:r>
          </a:p>
        </p:txBody>
      </p:sp>
      <p:sp>
        <p:nvSpPr>
          <p:cNvPr id="27667" name="Rectangle 19" descr="Parchment"/>
          <p:cNvSpPr>
            <a:spLocks noChangeArrowheads="1"/>
          </p:cNvSpPr>
          <p:nvPr/>
        </p:nvSpPr>
        <p:spPr bwMode="auto">
          <a:xfrm>
            <a:off x="3128963" y="2881313"/>
            <a:ext cx="1171575" cy="622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亞比雅</a:t>
            </a:r>
          </a:p>
        </p:txBody>
      </p:sp>
      <p:sp>
        <p:nvSpPr>
          <p:cNvPr id="27668" name="Rectangle 20" descr="Parchment"/>
          <p:cNvSpPr>
            <a:spLocks noChangeArrowheads="1"/>
          </p:cNvSpPr>
          <p:nvPr/>
        </p:nvSpPr>
        <p:spPr bwMode="auto">
          <a:xfrm>
            <a:off x="3128963" y="3721100"/>
            <a:ext cx="1171575" cy="622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亞撒</a:t>
            </a:r>
          </a:p>
        </p:txBody>
      </p:sp>
      <p:sp>
        <p:nvSpPr>
          <p:cNvPr id="27669" name="Rectangle 21" descr="Parchment"/>
          <p:cNvSpPr>
            <a:spLocks noChangeArrowheads="1"/>
          </p:cNvSpPr>
          <p:nvPr/>
        </p:nvSpPr>
        <p:spPr bwMode="auto">
          <a:xfrm>
            <a:off x="3128963" y="4562475"/>
            <a:ext cx="1171575" cy="622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約沙法</a:t>
            </a:r>
          </a:p>
        </p:txBody>
      </p:sp>
      <p:sp>
        <p:nvSpPr>
          <p:cNvPr id="27670" name="Rectangle 22" descr="Parchment"/>
          <p:cNvSpPr>
            <a:spLocks noChangeArrowheads="1"/>
          </p:cNvSpPr>
          <p:nvPr/>
        </p:nvSpPr>
        <p:spPr bwMode="auto">
          <a:xfrm>
            <a:off x="3128963" y="5405438"/>
            <a:ext cx="1171575" cy="622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約蘭</a:t>
            </a:r>
          </a:p>
        </p:txBody>
      </p:sp>
      <p:sp>
        <p:nvSpPr>
          <p:cNvPr id="27671" name="Rectangle 23" descr="Parchment"/>
          <p:cNvSpPr>
            <a:spLocks noChangeArrowheads="1"/>
          </p:cNvSpPr>
          <p:nvPr/>
        </p:nvSpPr>
        <p:spPr bwMode="auto">
          <a:xfrm>
            <a:off x="4706938" y="357188"/>
            <a:ext cx="1171575" cy="622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烏西雅</a:t>
            </a:r>
          </a:p>
        </p:txBody>
      </p:sp>
      <p:sp>
        <p:nvSpPr>
          <p:cNvPr id="27672" name="Rectangle 24" descr="Parchment"/>
          <p:cNvSpPr>
            <a:spLocks noChangeArrowheads="1"/>
          </p:cNvSpPr>
          <p:nvPr/>
        </p:nvSpPr>
        <p:spPr bwMode="auto">
          <a:xfrm>
            <a:off x="4706938" y="1198563"/>
            <a:ext cx="1171575" cy="622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約坦</a:t>
            </a:r>
          </a:p>
        </p:txBody>
      </p:sp>
      <p:sp>
        <p:nvSpPr>
          <p:cNvPr id="27673" name="Rectangle 25" descr="Parchment"/>
          <p:cNvSpPr>
            <a:spLocks noChangeArrowheads="1"/>
          </p:cNvSpPr>
          <p:nvPr/>
        </p:nvSpPr>
        <p:spPr bwMode="auto">
          <a:xfrm>
            <a:off x="4706938" y="2038350"/>
            <a:ext cx="1171575" cy="622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亞哈斯</a:t>
            </a:r>
          </a:p>
        </p:txBody>
      </p:sp>
      <p:sp>
        <p:nvSpPr>
          <p:cNvPr id="27674" name="Rectangle 26" descr="Parchment"/>
          <p:cNvSpPr>
            <a:spLocks noChangeArrowheads="1"/>
          </p:cNvSpPr>
          <p:nvPr/>
        </p:nvSpPr>
        <p:spPr bwMode="auto">
          <a:xfrm>
            <a:off x="4706938" y="2881313"/>
            <a:ext cx="1171575" cy="622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希西家</a:t>
            </a:r>
          </a:p>
        </p:txBody>
      </p:sp>
      <p:sp>
        <p:nvSpPr>
          <p:cNvPr id="27675" name="Rectangle 27" descr="Parchment"/>
          <p:cNvSpPr>
            <a:spLocks noChangeArrowheads="1"/>
          </p:cNvSpPr>
          <p:nvPr/>
        </p:nvSpPr>
        <p:spPr bwMode="auto">
          <a:xfrm>
            <a:off x="4706938" y="3721100"/>
            <a:ext cx="1171575" cy="622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瑪拿西</a:t>
            </a:r>
          </a:p>
        </p:txBody>
      </p:sp>
      <p:sp>
        <p:nvSpPr>
          <p:cNvPr id="27676" name="Rectangle 28" descr="Parchment"/>
          <p:cNvSpPr>
            <a:spLocks noChangeArrowheads="1"/>
          </p:cNvSpPr>
          <p:nvPr/>
        </p:nvSpPr>
        <p:spPr bwMode="auto">
          <a:xfrm>
            <a:off x="4706938" y="4562475"/>
            <a:ext cx="1171575" cy="622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亞們</a:t>
            </a:r>
          </a:p>
        </p:txBody>
      </p:sp>
      <p:sp>
        <p:nvSpPr>
          <p:cNvPr id="27677" name="Rectangle 29" descr="Parchment"/>
          <p:cNvSpPr>
            <a:spLocks noChangeArrowheads="1"/>
          </p:cNvSpPr>
          <p:nvPr/>
        </p:nvSpPr>
        <p:spPr bwMode="auto">
          <a:xfrm>
            <a:off x="4706938" y="5405438"/>
            <a:ext cx="1171575" cy="6223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約西亞</a:t>
            </a:r>
          </a:p>
        </p:txBody>
      </p:sp>
      <p:sp>
        <p:nvSpPr>
          <p:cNvPr id="27678" name="Rectangle 30" descr="Recycled paper"/>
          <p:cNvSpPr>
            <a:spLocks noChangeArrowheads="1"/>
          </p:cNvSpPr>
          <p:nvPr/>
        </p:nvSpPr>
        <p:spPr bwMode="auto">
          <a:xfrm>
            <a:off x="6253163" y="357188"/>
            <a:ext cx="1171575" cy="6223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耶哥尼雅</a:t>
            </a:r>
          </a:p>
          <a:p>
            <a:pPr algn="ctr"/>
            <a:r>
              <a:rPr lang="en-US" altLang="zh-TW">
                <a:solidFill>
                  <a:srgbClr val="996633"/>
                </a:solidFill>
                <a:latin typeface="SimHei" pitchFamily="49" charset="-122"/>
                <a:ea typeface="SimHei" pitchFamily="49" charset="-122"/>
              </a:rPr>
              <a:t>(</a:t>
            </a:r>
            <a:r>
              <a:rPr lang="zh-TW" altLang="en-US">
                <a:solidFill>
                  <a:srgbClr val="996633"/>
                </a:solidFill>
                <a:latin typeface="SimHei" pitchFamily="49" charset="-122"/>
                <a:ea typeface="SimHei" pitchFamily="49" charset="-122"/>
              </a:rPr>
              <a:t>約雅斤</a:t>
            </a:r>
            <a:r>
              <a:rPr lang="en-US" altLang="zh-TW">
                <a:solidFill>
                  <a:srgbClr val="996633"/>
                </a:solidFill>
                <a:latin typeface="SimHei" pitchFamily="49" charset="-122"/>
                <a:ea typeface="SimHei" pitchFamily="49" charset="-122"/>
              </a:rPr>
              <a:t>)</a:t>
            </a:r>
            <a:endParaRPr lang="zh-TW" altLang="en-US" sz="2000"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27679" name="Rectangle 31" descr="Recycled paper"/>
          <p:cNvSpPr>
            <a:spLocks noChangeArrowheads="1"/>
          </p:cNvSpPr>
          <p:nvPr/>
        </p:nvSpPr>
        <p:spPr bwMode="auto">
          <a:xfrm>
            <a:off x="6253163" y="1198563"/>
            <a:ext cx="1171575" cy="6223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撒拉鐵</a:t>
            </a:r>
          </a:p>
        </p:txBody>
      </p:sp>
      <p:sp>
        <p:nvSpPr>
          <p:cNvPr id="27680" name="Rectangle 32" descr="Recycled paper"/>
          <p:cNvSpPr>
            <a:spLocks noChangeArrowheads="1"/>
          </p:cNvSpPr>
          <p:nvPr/>
        </p:nvSpPr>
        <p:spPr bwMode="auto">
          <a:xfrm>
            <a:off x="6253163" y="2038350"/>
            <a:ext cx="1171575" cy="6223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所羅巴伯</a:t>
            </a:r>
          </a:p>
        </p:txBody>
      </p:sp>
      <p:sp>
        <p:nvSpPr>
          <p:cNvPr id="27681" name="Rectangle 33" descr="Recycled paper"/>
          <p:cNvSpPr>
            <a:spLocks noChangeArrowheads="1"/>
          </p:cNvSpPr>
          <p:nvPr/>
        </p:nvSpPr>
        <p:spPr bwMode="auto">
          <a:xfrm>
            <a:off x="6253163" y="2881313"/>
            <a:ext cx="1171575" cy="6223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亞比玉</a:t>
            </a:r>
          </a:p>
        </p:txBody>
      </p:sp>
      <p:sp>
        <p:nvSpPr>
          <p:cNvPr id="27682" name="Rectangle 34" descr="Recycled paper"/>
          <p:cNvSpPr>
            <a:spLocks noChangeArrowheads="1"/>
          </p:cNvSpPr>
          <p:nvPr/>
        </p:nvSpPr>
        <p:spPr bwMode="auto">
          <a:xfrm>
            <a:off x="6253163" y="3721100"/>
            <a:ext cx="1171575" cy="6223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以利亞敬</a:t>
            </a:r>
          </a:p>
        </p:txBody>
      </p:sp>
      <p:sp>
        <p:nvSpPr>
          <p:cNvPr id="27683" name="Rectangle 35" descr="Recycled paper"/>
          <p:cNvSpPr>
            <a:spLocks noChangeArrowheads="1"/>
          </p:cNvSpPr>
          <p:nvPr/>
        </p:nvSpPr>
        <p:spPr bwMode="auto">
          <a:xfrm>
            <a:off x="6253163" y="4562475"/>
            <a:ext cx="1171575" cy="6223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亞所</a:t>
            </a:r>
          </a:p>
        </p:txBody>
      </p:sp>
      <p:sp>
        <p:nvSpPr>
          <p:cNvPr id="27684" name="Rectangle 36" descr="Recycled paper"/>
          <p:cNvSpPr>
            <a:spLocks noChangeArrowheads="1"/>
          </p:cNvSpPr>
          <p:nvPr/>
        </p:nvSpPr>
        <p:spPr bwMode="auto">
          <a:xfrm>
            <a:off x="6253163" y="5405438"/>
            <a:ext cx="1171575" cy="6223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撒督</a:t>
            </a:r>
          </a:p>
        </p:txBody>
      </p:sp>
      <p:sp>
        <p:nvSpPr>
          <p:cNvPr id="27685" name="Rectangle 37" descr="Recycled paper"/>
          <p:cNvSpPr>
            <a:spLocks noChangeArrowheads="1"/>
          </p:cNvSpPr>
          <p:nvPr/>
        </p:nvSpPr>
        <p:spPr bwMode="auto">
          <a:xfrm>
            <a:off x="7753350" y="357188"/>
            <a:ext cx="1171575" cy="6223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亞金</a:t>
            </a:r>
          </a:p>
        </p:txBody>
      </p:sp>
      <p:sp>
        <p:nvSpPr>
          <p:cNvPr id="27686" name="Rectangle 38" descr="Recycled paper"/>
          <p:cNvSpPr>
            <a:spLocks noChangeArrowheads="1"/>
          </p:cNvSpPr>
          <p:nvPr/>
        </p:nvSpPr>
        <p:spPr bwMode="auto">
          <a:xfrm>
            <a:off x="7753350" y="1198563"/>
            <a:ext cx="1171575" cy="6223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以律</a:t>
            </a:r>
          </a:p>
        </p:txBody>
      </p:sp>
      <p:sp>
        <p:nvSpPr>
          <p:cNvPr id="27687" name="Rectangle 39" descr="Recycled paper"/>
          <p:cNvSpPr>
            <a:spLocks noChangeArrowheads="1"/>
          </p:cNvSpPr>
          <p:nvPr/>
        </p:nvSpPr>
        <p:spPr bwMode="auto">
          <a:xfrm>
            <a:off x="7753350" y="2038350"/>
            <a:ext cx="1171575" cy="6223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以利亞撒</a:t>
            </a:r>
          </a:p>
        </p:txBody>
      </p:sp>
      <p:sp>
        <p:nvSpPr>
          <p:cNvPr id="27688" name="Rectangle 40" descr="Recycled paper"/>
          <p:cNvSpPr>
            <a:spLocks noChangeArrowheads="1"/>
          </p:cNvSpPr>
          <p:nvPr/>
        </p:nvSpPr>
        <p:spPr bwMode="auto">
          <a:xfrm>
            <a:off x="7753350" y="2881313"/>
            <a:ext cx="1171575" cy="6223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馬但</a:t>
            </a:r>
          </a:p>
        </p:txBody>
      </p:sp>
      <p:sp>
        <p:nvSpPr>
          <p:cNvPr id="27689" name="Rectangle 41" descr="Recycled paper"/>
          <p:cNvSpPr>
            <a:spLocks noChangeArrowheads="1"/>
          </p:cNvSpPr>
          <p:nvPr/>
        </p:nvSpPr>
        <p:spPr bwMode="auto">
          <a:xfrm>
            <a:off x="7753350" y="3721100"/>
            <a:ext cx="1171575" cy="6223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雅各</a:t>
            </a:r>
          </a:p>
        </p:txBody>
      </p:sp>
      <p:sp>
        <p:nvSpPr>
          <p:cNvPr id="27690" name="Rectangle 42" descr="Recycled paper"/>
          <p:cNvSpPr>
            <a:spLocks noChangeArrowheads="1"/>
          </p:cNvSpPr>
          <p:nvPr/>
        </p:nvSpPr>
        <p:spPr bwMode="auto">
          <a:xfrm>
            <a:off x="7753350" y="4562475"/>
            <a:ext cx="1171575" cy="622300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約瑟</a:t>
            </a:r>
          </a:p>
        </p:txBody>
      </p:sp>
      <p:sp>
        <p:nvSpPr>
          <p:cNvPr id="27691" name="Rectangle 43" descr="Bouquet"/>
          <p:cNvSpPr>
            <a:spLocks noChangeArrowheads="1"/>
          </p:cNvSpPr>
          <p:nvPr/>
        </p:nvSpPr>
        <p:spPr bwMode="auto">
          <a:xfrm>
            <a:off x="7753350" y="5405438"/>
            <a:ext cx="1171575" cy="622300"/>
          </a:xfrm>
          <a:prstGeom prst="rect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耶穌</a:t>
            </a:r>
          </a:p>
        </p:txBody>
      </p:sp>
      <p:cxnSp>
        <p:nvCxnSpPr>
          <p:cNvPr id="27692" name="AutoShape 44" descr="Stationery"/>
          <p:cNvCxnSpPr>
            <a:cxnSpLocks noChangeShapeType="1"/>
            <a:stCxn id="27650" idx="2"/>
            <a:endCxn id="27651" idx="0"/>
          </p:cNvCxnSpPr>
          <p:nvPr/>
        </p:nvCxnSpPr>
        <p:spPr bwMode="auto">
          <a:xfrm rot="5400000">
            <a:off x="731837" y="1089026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93" name="AutoShape 45" descr="Stationery"/>
          <p:cNvCxnSpPr>
            <a:cxnSpLocks noChangeShapeType="1"/>
            <a:stCxn id="27651" idx="2"/>
            <a:endCxn id="27652" idx="0"/>
          </p:cNvCxnSpPr>
          <p:nvPr/>
        </p:nvCxnSpPr>
        <p:spPr bwMode="auto">
          <a:xfrm rot="5400000">
            <a:off x="732631" y="192960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94" name="AutoShape 46" descr="Stationery"/>
          <p:cNvCxnSpPr>
            <a:cxnSpLocks noChangeShapeType="1"/>
            <a:stCxn id="27652" idx="2"/>
            <a:endCxn id="27653" idx="0"/>
          </p:cNvCxnSpPr>
          <p:nvPr/>
        </p:nvCxnSpPr>
        <p:spPr bwMode="auto">
          <a:xfrm rot="5400000">
            <a:off x="731043" y="2770982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95" name="AutoShape 47" descr="Stationery"/>
          <p:cNvCxnSpPr>
            <a:cxnSpLocks noChangeShapeType="1"/>
            <a:stCxn id="27653" idx="2"/>
            <a:endCxn id="27654" idx="0"/>
          </p:cNvCxnSpPr>
          <p:nvPr/>
        </p:nvCxnSpPr>
        <p:spPr bwMode="auto">
          <a:xfrm rot="5400000">
            <a:off x="732631" y="361235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96" name="AutoShape 48" descr="Stationery"/>
          <p:cNvCxnSpPr>
            <a:cxnSpLocks noChangeShapeType="1"/>
            <a:stCxn id="27654" idx="2"/>
            <a:endCxn id="27655" idx="0"/>
          </p:cNvCxnSpPr>
          <p:nvPr/>
        </p:nvCxnSpPr>
        <p:spPr bwMode="auto">
          <a:xfrm rot="5400000">
            <a:off x="731837" y="4452938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97" name="AutoShape 49" descr="Stationery"/>
          <p:cNvCxnSpPr>
            <a:cxnSpLocks noChangeShapeType="1"/>
            <a:stCxn id="27655" idx="2"/>
            <a:endCxn id="27656" idx="0"/>
          </p:cNvCxnSpPr>
          <p:nvPr/>
        </p:nvCxnSpPr>
        <p:spPr bwMode="auto">
          <a:xfrm rot="5400000">
            <a:off x="731043" y="5295107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98" name="AutoShape 50" descr="Stationery"/>
          <p:cNvCxnSpPr>
            <a:cxnSpLocks noChangeShapeType="1"/>
            <a:stCxn id="27657" idx="2"/>
            <a:endCxn id="27658" idx="0"/>
          </p:cNvCxnSpPr>
          <p:nvPr/>
        </p:nvCxnSpPr>
        <p:spPr bwMode="auto">
          <a:xfrm rot="5400000">
            <a:off x="2232025" y="1089026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99" name="AutoShape 51" descr="Stationery"/>
          <p:cNvCxnSpPr>
            <a:cxnSpLocks noChangeShapeType="1"/>
            <a:stCxn id="27656" idx="3"/>
            <a:endCxn id="27657" idx="1"/>
          </p:cNvCxnSpPr>
          <p:nvPr/>
        </p:nvCxnSpPr>
        <p:spPr bwMode="auto">
          <a:xfrm flipV="1">
            <a:off x="1427163" y="668338"/>
            <a:ext cx="328612" cy="5048250"/>
          </a:xfrm>
          <a:prstGeom prst="bentConnector3">
            <a:avLst>
              <a:gd name="adj1" fmla="val 4975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00" name="AutoShape 52" descr="Stationery"/>
          <p:cNvCxnSpPr>
            <a:cxnSpLocks noChangeShapeType="1"/>
            <a:stCxn id="27658" idx="2"/>
            <a:endCxn id="27659" idx="0"/>
          </p:cNvCxnSpPr>
          <p:nvPr/>
        </p:nvCxnSpPr>
        <p:spPr bwMode="auto">
          <a:xfrm rot="5400000">
            <a:off x="2232819" y="192960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01" name="AutoShape 53" descr="Stationery"/>
          <p:cNvCxnSpPr>
            <a:cxnSpLocks noChangeShapeType="1"/>
            <a:stCxn id="27659" idx="2"/>
            <a:endCxn id="27660" idx="0"/>
          </p:cNvCxnSpPr>
          <p:nvPr/>
        </p:nvCxnSpPr>
        <p:spPr bwMode="auto">
          <a:xfrm rot="5400000">
            <a:off x="2231231" y="2770982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02" name="AutoShape 54" descr="Stationery"/>
          <p:cNvCxnSpPr>
            <a:cxnSpLocks noChangeShapeType="1"/>
            <a:stCxn id="27660" idx="2"/>
            <a:endCxn id="27661" idx="0"/>
          </p:cNvCxnSpPr>
          <p:nvPr/>
        </p:nvCxnSpPr>
        <p:spPr bwMode="auto">
          <a:xfrm rot="5400000">
            <a:off x="2232819" y="361235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03" name="AutoShape 55" descr="Stationery"/>
          <p:cNvCxnSpPr>
            <a:cxnSpLocks noChangeShapeType="1"/>
            <a:stCxn id="27661" idx="2"/>
            <a:endCxn id="27662" idx="0"/>
          </p:cNvCxnSpPr>
          <p:nvPr/>
        </p:nvCxnSpPr>
        <p:spPr bwMode="auto">
          <a:xfrm rot="5400000">
            <a:off x="2232025" y="4452938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04" name="AutoShape 56" descr="Stationery"/>
          <p:cNvCxnSpPr>
            <a:cxnSpLocks noChangeShapeType="1"/>
            <a:stCxn id="27662" idx="2"/>
            <a:endCxn id="27663" idx="0"/>
          </p:cNvCxnSpPr>
          <p:nvPr/>
        </p:nvCxnSpPr>
        <p:spPr bwMode="auto">
          <a:xfrm rot="5400000">
            <a:off x="2231231" y="5295107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05" name="AutoShape 57" descr="Parchment"/>
          <p:cNvCxnSpPr>
            <a:cxnSpLocks noChangeShapeType="1"/>
            <a:stCxn id="27664" idx="2"/>
            <a:endCxn id="27665" idx="0"/>
          </p:cNvCxnSpPr>
          <p:nvPr/>
        </p:nvCxnSpPr>
        <p:spPr bwMode="auto">
          <a:xfrm rot="5400000">
            <a:off x="3605212" y="1089026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06" name="AutoShape 58" descr="Parchment"/>
          <p:cNvCxnSpPr>
            <a:cxnSpLocks noChangeShapeType="1"/>
            <a:stCxn id="27665" idx="2"/>
            <a:endCxn id="27666" idx="0"/>
          </p:cNvCxnSpPr>
          <p:nvPr/>
        </p:nvCxnSpPr>
        <p:spPr bwMode="auto">
          <a:xfrm rot="5400000">
            <a:off x="3606006" y="192960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07" name="AutoShape 59" descr="Parchment"/>
          <p:cNvCxnSpPr>
            <a:cxnSpLocks noChangeShapeType="1"/>
            <a:stCxn id="27666" idx="2"/>
            <a:endCxn id="27667" idx="0"/>
          </p:cNvCxnSpPr>
          <p:nvPr/>
        </p:nvCxnSpPr>
        <p:spPr bwMode="auto">
          <a:xfrm rot="5400000">
            <a:off x="3604418" y="2770982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08" name="AutoShape 60" descr="Parchment"/>
          <p:cNvCxnSpPr>
            <a:cxnSpLocks noChangeShapeType="1"/>
            <a:stCxn id="27667" idx="2"/>
            <a:endCxn id="27668" idx="0"/>
          </p:cNvCxnSpPr>
          <p:nvPr/>
        </p:nvCxnSpPr>
        <p:spPr bwMode="auto">
          <a:xfrm rot="5400000">
            <a:off x="3606006" y="361235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09" name="AutoShape 61" descr="Parchment"/>
          <p:cNvCxnSpPr>
            <a:cxnSpLocks noChangeShapeType="1"/>
            <a:stCxn id="27668" idx="2"/>
            <a:endCxn id="27669" idx="0"/>
          </p:cNvCxnSpPr>
          <p:nvPr/>
        </p:nvCxnSpPr>
        <p:spPr bwMode="auto">
          <a:xfrm rot="5400000">
            <a:off x="3605212" y="4452938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10" name="AutoShape 62" descr="Parchment"/>
          <p:cNvCxnSpPr>
            <a:cxnSpLocks noChangeShapeType="1"/>
            <a:stCxn id="27669" idx="2"/>
            <a:endCxn id="27670" idx="0"/>
          </p:cNvCxnSpPr>
          <p:nvPr/>
        </p:nvCxnSpPr>
        <p:spPr bwMode="auto">
          <a:xfrm rot="5400000">
            <a:off x="3604418" y="5295107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11" name="AutoShape 63" descr="Parchment"/>
          <p:cNvCxnSpPr>
            <a:cxnSpLocks noChangeShapeType="1"/>
            <a:stCxn id="27738" idx="0"/>
            <a:endCxn id="27671" idx="1"/>
          </p:cNvCxnSpPr>
          <p:nvPr/>
        </p:nvCxnSpPr>
        <p:spPr bwMode="auto">
          <a:xfrm rot="16200000">
            <a:off x="4274345" y="907256"/>
            <a:ext cx="671512" cy="193675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12" name="AutoShape 64" descr="Parchment"/>
          <p:cNvCxnSpPr>
            <a:cxnSpLocks noChangeShapeType="1"/>
            <a:stCxn id="27671" idx="2"/>
            <a:endCxn id="27672" idx="0"/>
          </p:cNvCxnSpPr>
          <p:nvPr/>
        </p:nvCxnSpPr>
        <p:spPr bwMode="auto">
          <a:xfrm rot="5400000">
            <a:off x="5183187" y="1089026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13" name="AutoShape 65" descr="Parchment"/>
          <p:cNvCxnSpPr>
            <a:cxnSpLocks noChangeShapeType="1"/>
            <a:stCxn id="27672" idx="2"/>
            <a:endCxn id="27673" idx="0"/>
          </p:cNvCxnSpPr>
          <p:nvPr/>
        </p:nvCxnSpPr>
        <p:spPr bwMode="auto">
          <a:xfrm rot="5400000">
            <a:off x="5183981" y="192960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14" name="AutoShape 66" descr="Parchment"/>
          <p:cNvCxnSpPr>
            <a:cxnSpLocks noChangeShapeType="1"/>
            <a:stCxn id="27673" idx="2"/>
            <a:endCxn id="27674" idx="0"/>
          </p:cNvCxnSpPr>
          <p:nvPr/>
        </p:nvCxnSpPr>
        <p:spPr bwMode="auto">
          <a:xfrm rot="5400000">
            <a:off x="5182393" y="2770982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15" name="AutoShape 67" descr="Parchment"/>
          <p:cNvCxnSpPr>
            <a:cxnSpLocks noChangeShapeType="1"/>
            <a:stCxn id="27674" idx="2"/>
            <a:endCxn id="27675" idx="0"/>
          </p:cNvCxnSpPr>
          <p:nvPr/>
        </p:nvCxnSpPr>
        <p:spPr bwMode="auto">
          <a:xfrm rot="5400000">
            <a:off x="5183981" y="361235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16" name="AutoShape 68" descr="Parchment"/>
          <p:cNvCxnSpPr>
            <a:cxnSpLocks noChangeShapeType="1"/>
            <a:stCxn id="27675" idx="2"/>
            <a:endCxn id="27676" idx="0"/>
          </p:cNvCxnSpPr>
          <p:nvPr/>
        </p:nvCxnSpPr>
        <p:spPr bwMode="auto">
          <a:xfrm rot="5400000">
            <a:off x="5183187" y="4452938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17" name="AutoShape 69" descr="Parchment"/>
          <p:cNvCxnSpPr>
            <a:cxnSpLocks noChangeShapeType="1"/>
            <a:stCxn id="27676" idx="2"/>
            <a:endCxn id="27677" idx="0"/>
          </p:cNvCxnSpPr>
          <p:nvPr/>
        </p:nvCxnSpPr>
        <p:spPr bwMode="auto">
          <a:xfrm rot="5400000">
            <a:off x="5182393" y="5295107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18" name="AutoShape 70" descr="Stationery"/>
          <p:cNvCxnSpPr>
            <a:cxnSpLocks noChangeShapeType="1"/>
            <a:stCxn id="27740" idx="0"/>
            <a:endCxn id="27678" idx="1"/>
          </p:cNvCxnSpPr>
          <p:nvPr/>
        </p:nvCxnSpPr>
        <p:spPr bwMode="auto">
          <a:xfrm rot="16200000">
            <a:off x="5234782" y="1502569"/>
            <a:ext cx="1852612" cy="1841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19" name="AutoShape 71" descr="Recycled paper"/>
          <p:cNvCxnSpPr>
            <a:cxnSpLocks noChangeShapeType="1"/>
            <a:stCxn id="27678" idx="2"/>
            <a:endCxn id="27679" idx="0"/>
          </p:cNvCxnSpPr>
          <p:nvPr/>
        </p:nvCxnSpPr>
        <p:spPr bwMode="auto">
          <a:xfrm rot="5400000">
            <a:off x="6729412" y="1089026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20" name="AutoShape 72" descr="Recycled paper"/>
          <p:cNvCxnSpPr>
            <a:cxnSpLocks noChangeShapeType="1"/>
            <a:stCxn id="27679" idx="2"/>
            <a:endCxn id="27680" idx="0"/>
          </p:cNvCxnSpPr>
          <p:nvPr/>
        </p:nvCxnSpPr>
        <p:spPr bwMode="auto">
          <a:xfrm rot="5400000">
            <a:off x="6730206" y="192960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21" name="AutoShape 73" descr="Recycled paper"/>
          <p:cNvCxnSpPr>
            <a:cxnSpLocks noChangeShapeType="1"/>
            <a:stCxn id="27680" idx="2"/>
            <a:endCxn id="27681" idx="0"/>
          </p:cNvCxnSpPr>
          <p:nvPr/>
        </p:nvCxnSpPr>
        <p:spPr bwMode="auto">
          <a:xfrm rot="5400000">
            <a:off x="6728618" y="2770982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22" name="AutoShape 74" descr="Recycled paper"/>
          <p:cNvCxnSpPr>
            <a:cxnSpLocks noChangeShapeType="1"/>
            <a:stCxn id="27681" idx="2"/>
            <a:endCxn id="27682" idx="0"/>
          </p:cNvCxnSpPr>
          <p:nvPr/>
        </p:nvCxnSpPr>
        <p:spPr bwMode="auto">
          <a:xfrm rot="5400000">
            <a:off x="6730206" y="361235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23" name="AutoShape 75" descr="Recycled paper"/>
          <p:cNvCxnSpPr>
            <a:cxnSpLocks noChangeShapeType="1"/>
            <a:stCxn id="27682" idx="2"/>
            <a:endCxn id="27683" idx="0"/>
          </p:cNvCxnSpPr>
          <p:nvPr/>
        </p:nvCxnSpPr>
        <p:spPr bwMode="auto">
          <a:xfrm rot="5400000">
            <a:off x="6729412" y="4452938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24" name="AutoShape 76" descr="Recycled paper"/>
          <p:cNvCxnSpPr>
            <a:cxnSpLocks noChangeShapeType="1"/>
            <a:stCxn id="27683" idx="2"/>
            <a:endCxn id="27684" idx="0"/>
          </p:cNvCxnSpPr>
          <p:nvPr/>
        </p:nvCxnSpPr>
        <p:spPr bwMode="auto">
          <a:xfrm rot="5400000">
            <a:off x="6728618" y="5295107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25" name="AutoShape 77" descr="Recycled paper"/>
          <p:cNvCxnSpPr>
            <a:cxnSpLocks noChangeShapeType="1"/>
            <a:stCxn id="27684" idx="3"/>
            <a:endCxn id="27685" idx="1"/>
          </p:cNvCxnSpPr>
          <p:nvPr/>
        </p:nvCxnSpPr>
        <p:spPr bwMode="auto">
          <a:xfrm flipV="1">
            <a:off x="7424738" y="668338"/>
            <a:ext cx="328612" cy="5048250"/>
          </a:xfrm>
          <a:prstGeom prst="bentConnector3">
            <a:avLst>
              <a:gd name="adj1" fmla="val 4975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26" name="AutoShape 78" descr="Recycled paper"/>
          <p:cNvCxnSpPr>
            <a:cxnSpLocks noChangeShapeType="1"/>
            <a:stCxn id="27685" idx="2"/>
            <a:endCxn id="27686" idx="0"/>
          </p:cNvCxnSpPr>
          <p:nvPr/>
        </p:nvCxnSpPr>
        <p:spPr bwMode="auto">
          <a:xfrm rot="5400000">
            <a:off x="8229600" y="1089026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27" name="AutoShape 79" descr="Recycled paper"/>
          <p:cNvCxnSpPr>
            <a:cxnSpLocks noChangeShapeType="1"/>
            <a:stCxn id="27686" idx="2"/>
            <a:endCxn id="27687" idx="0"/>
          </p:cNvCxnSpPr>
          <p:nvPr/>
        </p:nvCxnSpPr>
        <p:spPr bwMode="auto">
          <a:xfrm rot="5400000">
            <a:off x="8230394" y="192960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28" name="AutoShape 80" descr="Recycled paper"/>
          <p:cNvCxnSpPr>
            <a:cxnSpLocks noChangeShapeType="1"/>
            <a:stCxn id="27687" idx="2"/>
            <a:endCxn id="27688" idx="0"/>
          </p:cNvCxnSpPr>
          <p:nvPr/>
        </p:nvCxnSpPr>
        <p:spPr bwMode="auto">
          <a:xfrm rot="5400000">
            <a:off x="8228806" y="2770982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29" name="AutoShape 81" descr="Recycled paper"/>
          <p:cNvCxnSpPr>
            <a:cxnSpLocks noChangeShapeType="1"/>
            <a:stCxn id="27688" idx="2"/>
            <a:endCxn id="27689" idx="0"/>
          </p:cNvCxnSpPr>
          <p:nvPr/>
        </p:nvCxnSpPr>
        <p:spPr bwMode="auto">
          <a:xfrm rot="5400000">
            <a:off x="8230394" y="361235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30" name="AutoShape 82" descr="Recycled paper"/>
          <p:cNvCxnSpPr>
            <a:cxnSpLocks noChangeShapeType="1"/>
            <a:stCxn id="27689" idx="2"/>
            <a:endCxn id="27690" idx="0"/>
          </p:cNvCxnSpPr>
          <p:nvPr/>
        </p:nvCxnSpPr>
        <p:spPr bwMode="auto">
          <a:xfrm rot="5400000">
            <a:off x="8229600" y="4452938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731" name="AutoShape 83" descr="Recycled paper"/>
          <p:cNvCxnSpPr>
            <a:cxnSpLocks noChangeShapeType="1"/>
            <a:stCxn id="27690" idx="2"/>
            <a:endCxn id="27691" idx="0"/>
          </p:cNvCxnSpPr>
          <p:nvPr/>
        </p:nvCxnSpPr>
        <p:spPr bwMode="auto">
          <a:xfrm rot="5400000">
            <a:off x="8228806" y="5295107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732" name="AutoShape 84"/>
          <p:cNvSpPr>
            <a:spLocks/>
          </p:cNvSpPr>
          <p:nvPr/>
        </p:nvSpPr>
        <p:spPr bwMode="auto">
          <a:xfrm rot="16200000">
            <a:off x="1499394" y="4909344"/>
            <a:ext cx="182562" cy="2597150"/>
          </a:xfrm>
          <a:prstGeom prst="leftBrace">
            <a:avLst>
              <a:gd name="adj1" fmla="val 118551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33" name="Text Box 85"/>
          <p:cNvSpPr txBox="1">
            <a:spLocks noChangeArrowheads="1"/>
          </p:cNvSpPr>
          <p:nvPr/>
        </p:nvSpPr>
        <p:spPr bwMode="auto">
          <a:xfrm>
            <a:off x="1246188" y="6302375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solidFill>
                  <a:schemeClr val="accent2"/>
                </a:solidFill>
                <a:latin typeface="SimHei" pitchFamily="49" charset="-122"/>
                <a:ea typeface="SimHei" pitchFamily="49" charset="-122"/>
              </a:rPr>
              <a:t>14</a:t>
            </a:r>
            <a:r>
              <a:rPr lang="zh-TW" altLang="en-US" sz="2000">
                <a:solidFill>
                  <a:schemeClr val="accent2"/>
                </a:solidFill>
                <a:latin typeface="SimHei" pitchFamily="49" charset="-122"/>
                <a:ea typeface="SimHei" pitchFamily="49" charset="-122"/>
              </a:rPr>
              <a:t>代</a:t>
            </a:r>
          </a:p>
        </p:txBody>
      </p:sp>
      <p:sp>
        <p:nvSpPr>
          <p:cNvPr id="27734" name="AutoShape 86"/>
          <p:cNvSpPr>
            <a:spLocks/>
          </p:cNvSpPr>
          <p:nvPr/>
        </p:nvSpPr>
        <p:spPr bwMode="auto">
          <a:xfrm rot="16200000">
            <a:off x="4415631" y="4812507"/>
            <a:ext cx="182563" cy="2762250"/>
          </a:xfrm>
          <a:prstGeom prst="leftBrace">
            <a:avLst>
              <a:gd name="adj1" fmla="val 126087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35" name="Text Box 87"/>
          <p:cNvSpPr txBox="1">
            <a:spLocks noChangeArrowheads="1"/>
          </p:cNvSpPr>
          <p:nvPr/>
        </p:nvSpPr>
        <p:spPr bwMode="auto">
          <a:xfrm>
            <a:off x="4162425" y="6288088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solidFill>
                  <a:schemeClr val="accent2"/>
                </a:solidFill>
                <a:latin typeface="SimHei" pitchFamily="49" charset="-122"/>
                <a:ea typeface="SimHei" pitchFamily="49" charset="-122"/>
              </a:rPr>
              <a:t>14</a:t>
            </a:r>
            <a:r>
              <a:rPr lang="zh-TW" altLang="en-US" sz="2000">
                <a:solidFill>
                  <a:schemeClr val="accent2"/>
                </a:solidFill>
                <a:latin typeface="SimHei" pitchFamily="49" charset="-122"/>
                <a:ea typeface="SimHei" pitchFamily="49" charset="-122"/>
              </a:rPr>
              <a:t>代</a:t>
            </a:r>
          </a:p>
        </p:txBody>
      </p:sp>
      <p:sp>
        <p:nvSpPr>
          <p:cNvPr id="27736" name="AutoShape 88"/>
          <p:cNvSpPr>
            <a:spLocks/>
          </p:cNvSpPr>
          <p:nvPr/>
        </p:nvSpPr>
        <p:spPr bwMode="auto">
          <a:xfrm rot="16200000">
            <a:off x="7498556" y="4891882"/>
            <a:ext cx="182563" cy="2597150"/>
          </a:xfrm>
          <a:prstGeom prst="leftBrace">
            <a:avLst>
              <a:gd name="adj1" fmla="val 118550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7737" name="Text Box 89"/>
          <p:cNvSpPr txBox="1">
            <a:spLocks noChangeArrowheads="1"/>
          </p:cNvSpPr>
          <p:nvPr/>
        </p:nvSpPr>
        <p:spPr bwMode="auto">
          <a:xfrm>
            <a:off x="7245350" y="6284913"/>
            <a:ext cx="692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000">
                <a:solidFill>
                  <a:schemeClr val="accent2"/>
                </a:solidFill>
                <a:latin typeface="SimHei" pitchFamily="49" charset="-122"/>
                <a:ea typeface="SimHei" pitchFamily="49" charset="-122"/>
              </a:rPr>
              <a:t>14</a:t>
            </a:r>
            <a:r>
              <a:rPr lang="zh-TW" altLang="en-US" sz="2000">
                <a:solidFill>
                  <a:schemeClr val="accent2"/>
                </a:solidFill>
                <a:latin typeface="SimHei" pitchFamily="49" charset="-122"/>
                <a:ea typeface="SimHei" pitchFamily="49" charset="-122"/>
              </a:rPr>
              <a:t>代</a:t>
            </a:r>
          </a:p>
        </p:txBody>
      </p:sp>
      <p:sp>
        <p:nvSpPr>
          <p:cNvPr id="27738" name="Rectangle 90"/>
          <p:cNvSpPr>
            <a:spLocks noChangeArrowheads="1"/>
          </p:cNvSpPr>
          <p:nvPr/>
        </p:nvSpPr>
        <p:spPr bwMode="auto">
          <a:xfrm>
            <a:off x="4322763" y="1339850"/>
            <a:ext cx="379412" cy="372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>
                <a:solidFill>
                  <a:srgbClr val="663300"/>
                </a:solidFill>
                <a:ea typeface="SimHei" pitchFamily="49" charset="-122"/>
              </a:rPr>
              <a:t>省</a:t>
            </a:r>
          </a:p>
          <a:p>
            <a:pPr algn="ctr"/>
            <a:r>
              <a:rPr lang="zh-TW" altLang="en-US">
                <a:solidFill>
                  <a:srgbClr val="663300"/>
                </a:solidFill>
                <a:ea typeface="SimHei" pitchFamily="49" charset="-122"/>
              </a:rPr>
              <a:t>略</a:t>
            </a:r>
          </a:p>
          <a:p>
            <a:pPr algn="ctr"/>
            <a:r>
              <a:rPr lang="zh-TW" altLang="en-US">
                <a:solidFill>
                  <a:srgbClr val="663300"/>
                </a:solidFill>
                <a:ea typeface="SimHei" pitchFamily="49" charset="-122"/>
              </a:rPr>
              <a:t>亞</a:t>
            </a:r>
          </a:p>
          <a:p>
            <a:pPr algn="ctr"/>
            <a:r>
              <a:rPr lang="zh-TW" altLang="en-US">
                <a:solidFill>
                  <a:srgbClr val="663300"/>
                </a:solidFill>
                <a:ea typeface="SimHei" pitchFamily="49" charset="-122"/>
              </a:rPr>
              <a:t>哈</a:t>
            </a:r>
          </a:p>
          <a:p>
            <a:pPr algn="ctr"/>
            <a:r>
              <a:rPr lang="zh-TW" altLang="en-US">
                <a:solidFill>
                  <a:srgbClr val="663300"/>
                </a:solidFill>
                <a:ea typeface="SimHei" pitchFamily="49" charset="-122"/>
              </a:rPr>
              <a:t>謝</a:t>
            </a:r>
          </a:p>
          <a:p>
            <a:pPr algn="ctr"/>
            <a:r>
              <a:rPr lang="zh-TW" altLang="en-US">
                <a:solidFill>
                  <a:srgbClr val="663300"/>
                </a:solidFill>
                <a:ea typeface="新細明體" panose="02020500000000000000" pitchFamily="18" charset="-120"/>
              </a:rPr>
              <a:t>、</a:t>
            </a:r>
          </a:p>
          <a:p>
            <a:pPr algn="ctr"/>
            <a:r>
              <a:rPr lang="zh-TW" altLang="en-US">
                <a:solidFill>
                  <a:srgbClr val="663300"/>
                </a:solidFill>
                <a:ea typeface="SimHei" pitchFamily="49" charset="-122"/>
              </a:rPr>
              <a:t>約</a:t>
            </a:r>
          </a:p>
          <a:p>
            <a:pPr algn="ctr"/>
            <a:r>
              <a:rPr lang="zh-TW" altLang="en-US">
                <a:solidFill>
                  <a:srgbClr val="663300"/>
                </a:solidFill>
                <a:ea typeface="SimHei" pitchFamily="49" charset="-122"/>
              </a:rPr>
              <a:t>阿</a:t>
            </a:r>
          </a:p>
          <a:p>
            <a:pPr algn="ctr"/>
            <a:r>
              <a:rPr lang="zh-TW" altLang="en-US">
                <a:solidFill>
                  <a:srgbClr val="663300"/>
                </a:solidFill>
                <a:ea typeface="SimHei" pitchFamily="49" charset="-122"/>
              </a:rPr>
              <a:t>施</a:t>
            </a:r>
          </a:p>
          <a:p>
            <a:pPr algn="ctr"/>
            <a:r>
              <a:rPr lang="zh-TW" altLang="en-US">
                <a:solidFill>
                  <a:srgbClr val="663300"/>
                </a:solidFill>
                <a:ea typeface="新細明體" panose="02020500000000000000" pitchFamily="18" charset="-120"/>
              </a:rPr>
              <a:t>、</a:t>
            </a:r>
          </a:p>
          <a:p>
            <a:pPr algn="ctr"/>
            <a:r>
              <a:rPr lang="zh-TW" altLang="en-US">
                <a:solidFill>
                  <a:srgbClr val="663300"/>
                </a:solidFill>
                <a:ea typeface="SimHei" pitchFamily="49" charset="-122"/>
              </a:rPr>
              <a:t>亞</a:t>
            </a:r>
          </a:p>
          <a:p>
            <a:pPr algn="ctr"/>
            <a:r>
              <a:rPr lang="zh-TW" altLang="en-US">
                <a:solidFill>
                  <a:srgbClr val="663300"/>
                </a:solidFill>
                <a:ea typeface="SimHei" pitchFamily="49" charset="-122"/>
              </a:rPr>
              <a:t>瑪</a:t>
            </a:r>
          </a:p>
          <a:p>
            <a:pPr algn="ctr"/>
            <a:r>
              <a:rPr lang="zh-TW" altLang="en-US">
                <a:solidFill>
                  <a:srgbClr val="663300"/>
                </a:solidFill>
                <a:ea typeface="SimHei" pitchFamily="49" charset="-122"/>
              </a:rPr>
              <a:t>謝</a:t>
            </a:r>
          </a:p>
        </p:txBody>
      </p:sp>
      <p:cxnSp>
        <p:nvCxnSpPr>
          <p:cNvPr id="27739" name="AutoShape 91"/>
          <p:cNvCxnSpPr>
            <a:cxnSpLocks noChangeShapeType="1"/>
            <a:stCxn id="27670" idx="3"/>
            <a:endCxn id="27738" idx="2"/>
          </p:cNvCxnSpPr>
          <p:nvPr/>
        </p:nvCxnSpPr>
        <p:spPr bwMode="auto">
          <a:xfrm flipV="1">
            <a:off x="4300538" y="5062538"/>
            <a:ext cx="212725" cy="65405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740" name="Rectangle 92"/>
          <p:cNvSpPr>
            <a:spLocks noChangeArrowheads="1"/>
          </p:cNvSpPr>
          <p:nvPr/>
        </p:nvSpPr>
        <p:spPr bwMode="auto">
          <a:xfrm>
            <a:off x="5878513" y="2520950"/>
            <a:ext cx="379412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>
                <a:solidFill>
                  <a:srgbClr val="663300"/>
                </a:solidFill>
                <a:ea typeface="SimHei" pitchFamily="49" charset="-122"/>
              </a:rPr>
              <a:t>省</a:t>
            </a:r>
          </a:p>
          <a:p>
            <a:pPr algn="ctr"/>
            <a:r>
              <a:rPr lang="zh-TW" altLang="en-US">
                <a:solidFill>
                  <a:srgbClr val="663300"/>
                </a:solidFill>
                <a:ea typeface="SimHei" pitchFamily="49" charset="-122"/>
              </a:rPr>
              <a:t>略</a:t>
            </a:r>
          </a:p>
          <a:p>
            <a:pPr algn="ctr"/>
            <a:r>
              <a:rPr lang="zh-TW" altLang="en-US">
                <a:solidFill>
                  <a:srgbClr val="663300"/>
                </a:solidFill>
                <a:ea typeface="SimHei" pitchFamily="49" charset="-122"/>
              </a:rPr>
              <a:t>約</a:t>
            </a:r>
          </a:p>
          <a:p>
            <a:pPr algn="ctr"/>
            <a:r>
              <a:rPr lang="zh-TW" altLang="en-US">
                <a:solidFill>
                  <a:srgbClr val="663300"/>
                </a:solidFill>
                <a:ea typeface="SimHei" pitchFamily="49" charset="-122"/>
              </a:rPr>
              <a:t>雅</a:t>
            </a:r>
          </a:p>
          <a:p>
            <a:pPr algn="ctr"/>
            <a:r>
              <a:rPr lang="zh-TW" altLang="en-US">
                <a:solidFill>
                  <a:srgbClr val="663300"/>
                </a:solidFill>
                <a:ea typeface="SimHei" pitchFamily="49" charset="-122"/>
              </a:rPr>
              <a:t>敬</a:t>
            </a:r>
          </a:p>
        </p:txBody>
      </p:sp>
      <p:cxnSp>
        <p:nvCxnSpPr>
          <p:cNvPr id="27741" name="AutoShape 93"/>
          <p:cNvCxnSpPr>
            <a:cxnSpLocks noChangeShapeType="1"/>
            <a:stCxn id="27677" idx="3"/>
            <a:endCxn id="27740" idx="2"/>
          </p:cNvCxnSpPr>
          <p:nvPr/>
        </p:nvCxnSpPr>
        <p:spPr bwMode="auto">
          <a:xfrm flipV="1">
            <a:off x="5878513" y="4025900"/>
            <a:ext cx="190500" cy="1690688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32" grpId="0" animBg="1"/>
      <p:bldP spid="27733" grpId="0"/>
      <p:bldP spid="27734" grpId="0" animBg="1"/>
      <p:bldP spid="27735" grpId="0"/>
      <p:bldP spid="27736" grpId="0" animBg="1"/>
      <p:bldP spid="277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xodus map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88225" cy="6862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Freeform 3"/>
          <p:cNvSpPr>
            <a:spLocks/>
          </p:cNvSpPr>
          <p:nvPr/>
        </p:nvSpPr>
        <p:spPr bwMode="auto">
          <a:xfrm>
            <a:off x="4165600" y="1706563"/>
            <a:ext cx="2189163" cy="893762"/>
          </a:xfrm>
          <a:custGeom>
            <a:avLst/>
            <a:gdLst>
              <a:gd name="T0" fmla="*/ 0 w 1379"/>
              <a:gd name="T1" fmla="*/ 0 h 563"/>
              <a:gd name="T2" fmla="*/ 13 w 1379"/>
              <a:gd name="T3" fmla="*/ 55 h 563"/>
              <a:gd name="T4" fmla="*/ 77 w 1379"/>
              <a:gd name="T5" fmla="*/ 141 h 563"/>
              <a:gd name="T6" fmla="*/ 218 w 1379"/>
              <a:gd name="T7" fmla="*/ 253 h 563"/>
              <a:gd name="T8" fmla="*/ 266 w 1379"/>
              <a:gd name="T9" fmla="*/ 314 h 563"/>
              <a:gd name="T10" fmla="*/ 362 w 1379"/>
              <a:gd name="T11" fmla="*/ 333 h 563"/>
              <a:gd name="T12" fmla="*/ 423 w 1379"/>
              <a:gd name="T13" fmla="*/ 435 h 563"/>
              <a:gd name="T14" fmla="*/ 506 w 1379"/>
              <a:gd name="T15" fmla="*/ 531 h 563"/>
              <a:gd name="T16" fmla="*/ 730 w 1379"/>
              <a:gd name="T17" fmla="*/ 538 h 563"/>
              <a:gd name="T18" fmla="*/ 922 w 1379"/>
              <a:gd name="T19" fmla="*/ 381 h 563"/>
              <a:gd name="T20" fmla="*/ 970 w 1379"/>
              <a:gd name="T21" fmla="*/ 307 h 563"/>
              <a:gd name="T22" fmla="*/ 1156 w 1379"/>
              <a:gd name="T23" fmla="*/ 237 h 563"/>
              <a:gd name="T24" fmla="*/ 1271 w 1379"/>
              <a:gd name="T25" fmla="*/ 176 h 563"/>
              <a:gd name="T26" fmla="*/ 1367 w 1379"/>
              <a:gd name="T27" fmla="*/ 122 h 563"/>
              <a:gd name="T28" fmla="*/ 1344 w 1379"/>
              <a:gd name="T29" fmla="*/ 48 h 5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379" h="563">
                <a:moveTo>
                  <a:pt x="0" y="0"/>
                </a:moveTo>
                <a:cubicBezTo>
                  <a:pt x="0" y="16"/>
                  <a:pt x="0" y="32"/>
                  <a:pt x="13" y="55"/>
                </a:cubicBezTo>
                <a:cubicBezTo>
                  <a:pt x="26" y="78"/>
                  <a:pt x="43" y="108"/>
                  <a:pt x="77" y="141"/>
                </a:cubicBezTo>
                <a:cubicBezTo>
                  <a:pt x="111" y="174"/>
                  <a:pt x="186" y="224"/>
                  <a:pt x="218" y="253"/>
                </a:cubicBezTo>
                <a:cubicBezTo>
                  <a:pt x="250" y="282"/>
                  <a:pt x="242" y="301"/>
                  <a:pt x="266" y="314"/>
                </a:cubicBezTo>
                <a:cubicBezTo>
                  <a:pt x="290" y="327"/>
                  <a:pt x="336" y="313"/>
                  <a:pt x="362" y="333"/>
                </a:cubicBezTo>
                <a:cubicBezTo>
                  <a:pt x="388" y="353"/>
                  <a:pt x="399" y="402"/>
                  <a:pt x="423" y="435"/>
                </a:cubicBezTo>
                <a:cubicBezTo>
                  <a:pt x="447" y="468"/>
                  <a:pt x="455" y="514"/>
                  <a:pt x="506" y="531"/>
                </a:cubicBezTo>
                <a:cubicBezTo>
                  <a:pt x="557" y="548"/>
                  <a:pt x="661" y="563"/>
                  <a:pt x="730" y="538"/>
                </a:cubicBezTo>
                <a:cubicBezTo>
                  <a:pt x="799" y="513"/>
                  <a:pt x="882" y="419"/>
                  <a:pt x="922" y="381"/>
                </a:cubicBezTo>
                <a:cubicBezTo>
                  <a:pt x="962" y="343"/>
                  <a:pt x="931" y="331"/>
                  <a:pt x="970" y="307"/>
                </a:cubicBezTo>
                <a:cubicBezTo>
                  <a:pt x="1009" y="283"/>
                  <a:pt x="1106" y="259"/>
                  <a:pt x="1156" y="237"/>
                </a:cubicBezTo>
                <a:cubicBezTo>
                  <a:pt x="1206" y="215"/>
                  <a:pt x="1236" y="195"/>
                  <a:pt x="1271" y="176"/>
                </a:cubicBezTo>
                <a:cubicBezTo>
                  <a:pt x="1306" y="157"/>
                  <a:pt x="1355" y="143"/>
                  <a:pt x="1367" y="122"/>
                </a:cubicBezTo>
                <a:cubicBezTo>
                  <a:pt x="1379" y="101"/>
                  <a:pt x="1348" y="61"/>
                  <a:pt x="1344" y="48"/>
                </a:cubicBezTo>
              </a:path>
            </a:pathLst>
          </a:custGeom>
          <a:noFill/>
          <a:ln w="19050" cap="flat" cmpd="sng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52438" y="1797050"/>
            <a:ext cx="912812" cy="614363"/>
          </a:xfrm>
          <a:prstGeom prst="rect">
            <a:avLst/>
          </a:prstGeom>
          <a:solidFill>
            <a:srgbClr val="CCFF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800">
                <a:ea typeface="SimHei" pitchFamily="49" charset="-122"/>
              </a:rPr>
              <a:t>埃及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5486400" y="127000"/>
            <a:ext cx="534988" cy="868363"/>
          </a:xfrm>
          <a:prstGeom prst="rect">
            <a:avLst/>
          </a:prstGeom>
          <a:solidFill>
            <a:srgbClr val="CCFF33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zh-TW" altLang="en-US" sz="2400">
                <a:ea typeface="SimHei" pitchFamily="49" charset="-122"/>
              </a:rPr>
              <a:t>迦</a:t>
            </a:r>
          </a:p>
          <a:p>
            <a:pPr algn="ctr"/>
            <a:r>
              <a:rPr lang="zh-TW" altLang="en-US" sz="2400">
                <a:ea typeface="SimHei" pitchFamily="49" charset="-122"/>
              </a:rPr>
              <a:t>南</a:t>
            </a: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7239000" y="228600"/>
            <a:ext cx="1524000" cy="938213"/>
          </a:xfrm>
          <a:prstGeom prst="wedgeRectCallout">
            <a:avLst>
              <a:gd name="adj1" fmla="val -94792"/>
              <a:gd name="adj2" fmla="val -2963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kumimoji="1" lang="zh-TW" altLang="en-US" sz="2400">
                <a:ea typeface="SimHei" pitchFamily="49" charset="-122"/>
              </a:rPr>
              <a:t>摩押平原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40</a:t>
            </a:r>
            <a:r>
              <a:rPr kumimoji="1" lang="zh-TW" altLang="en-US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年</a:t>
            </a:r>
            <a:r>
              <a:rPr kumimoji="1" lang="en-US" altLang="zh-TW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11</a:t>
            </a:r>
            <a:r>
              <a:rPr kumimoji="1" lang="zh-TW" altLang="en-US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月</a:t>
            </a:r>
          </a:p>
        </p:txBody>
      </p:sp>
      <p:sp>
        <p:nvSpPr>
          <p:cNvPr id="31752" name="AutoShape 8"/>
          <p:cNvSpPr>
            <a:spLocks noChangeArrowheads="1"/>
          </p:cNvSpPr>
          <p:nvPr/>
        </p:nvSpPr>
        <p:spPr bwMode="auto">
          <a:xfrm>
            <a:off x="1885950" y="738188"/>
            <a:ext cx="990600" cy="838200"/>
          </a:xfrm>
          <a:prstGeom prst="wedgeRectCallout">
            <a:avLst>
              <a:gd name="adj1" fmla="val -62819"/>
              <a:gd name="adj2" fmla="val 85796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kumimoji="1" lang="zh-TW" altLang="en-US" sz="2000">
                <a:ea typeface="SimHei" pitchFamily="49" charset="-122"/>
              </a:rPr>
              <a:t>蘭塞</a:t>
            </a:r>
          </a:p>
          <a:p>
            <a:pPr algn="ctr">
              <a:lnSpc>
                <a:spcPct val="120000"/>
              </a:lnSpc>
            </a:pPr>
            <a:r>
              <a:rPr kumimoji="1" lang="en-US" altLang="zh-TW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1</a:t>
            </a:r>
            <a:r>
              <a:rPr kumimoji="1" lang="zh-TW" altLang="en-US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年</a:t>
            </a:r>
            <a:r>
              <a:rPr kumimoji="1" lang="en-US" altLang="zh-TW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1</a:t>
            </a:r>
            <a:r>
              <a:rPr kumimoji="1" lang="zh-TW" altLang="en-US">
                <a:solidFill>
                  <a:srgbClr val="CC0000"/>
                </a:solidFill>
                <a:latin typeface="SimHei" pitchFamily="49" charset="-122"/>
                <a:ea typeface="SimHei" pitchFamily="49" charset="-122"/>
              </a:rPr>
              <a:t>月</a:t>
            </a:r>
            <a:endParaRPr kumimoji="1" lang="zh-TW" altLang="en-US">
              <a:solidFill>
                <a:srgbClr val="CC0000"/>
              </a:solidFill>
              <a:ea typeface="SimHei" pitchFamily="49" charset="-122"/>
            </a:endParaRPr>
          </a:p>
        </p:txBody>
      </p:sp>
      <p:sp>
        <p:nvSpPr>
          <p:cNvPr id="31754" name="Freeform 10"/>
          <p:cNvSpPr>
            <a:spLocks/>
          </p:cNvSpPr>
          <p:nvPr/>
        </p:nvSpPr>
        <p:spPr bwMode="auto">
          <a:xfrm>
            <a:off x="1751013" y="1881188"/>
            <a:ext cx="300037" cy="704850"/>
          </a:xfrm>
          <a:custGeom>
            <a:avLst/>
            <a:gdLst>
              <a:gd name="T0" fmla="*/ 0 w 189"/>
              <a:gd name="T1" fmla="*/ 0 h 444"/>
              <a:gd name="T2" fmla="*/ 131 w 189"/>
              <a:gd name="T3" fmla="*/ 214 h 444"/>
              <a:gd name="T4" fmla="*/ 189 w 189"/>
              <a:gd name="T5" fmla="*/ 444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89" h="444">
                <a:moveTo>
                  <a:pt x="0" y="0"/>
                </a:moveTo>
                <a:cubicBezTo>
                  <a:pt x="50" y="70"/>
                  <a:pt x="100" y="140"/>
                  <a:pt x="131" y="214"/>
                </a:cubicBezTo>
                <a:cubicBezTo>
                  <a:pt x="162" y="288"/>
                  <a:pt x="181" y="404"/>
                  <a:pt x="189" y="444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55" name="Freeform 11"/>
          <p:cNvSpPr>
            <a:spLocks/>
          </p:cNvSpPr>
          <p:nvPr/>
        </p:nvSpPr>
        <p:spPr bwMode="auto">
          <a:xfrm>
            <a:off x="2065338" y="1973263"/>
            <a:ext cx="242887" cy="617537"/>
          </a:xfrm>
          <a:custGeom>
            <a:avLst/>
            <a:gdLst>
              <a:gd name="T0" fmla="*/ 0 w 153"/>
              <a:gd name="T1" fmla="*/ 389 h 389"/>
              <a:gd name="T2" fmla="*/ 48 w 153"/>
              <a:gd name="T3" fmla="*/ 82 h 389"/>
              <a:gd name="T4" fmla="*/ 153 w 153"/>
              <a:gd name="T5" fmla="*/ 0 h 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3" h="389">
                <a:moveTo>
                  <a:pt x="0" y="389"/>
                </a:moveTo>
                <a:cubicBezTo>
                  <a:pt x="11" y="268"/>
                  <a:pt x="23" y="147"/>
                  <a:pt x="48" y="82"/>
                </a:cubicBezTo>
                <a:cubicBezTo>
                  <a:pt x="73" y="17"/>
                  <a:pt x="113" y="8"/>
                  <a:pt x="153" y="0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56" name="Freeform 12"/>
          <p:cNvSpPr>
            <a:spLocks/>
          </p:cNvSpPr>
          <p:nvPr/>
        </p:nvSpPr>
        <p:spPr bwMode="auto">
          <a:xfrm>
            <a:off x="2308225" y="1965325"/>
            <a:ext cx="777875" cy="2546350"/>
          </a:xfrm>
          <a:custGeom>
            <a:avLst/>
            <a:gdLst>
              <a:gd name="T0" fmla="*/ 0 w 490"/>
              <a:gd name="T1" fmla="*/ 0 h 1604"/>
              <a:gd name="T2" fmla="*/ 53 w 490"/>
              <a:gd name="T3" fmla="*/ 58 h 1604"/>
              <a:gd name="T4" fmla="*/ 24 w 490"/>
              <a:gd name="T5" fmla="*/ 236 h 1604"/>
              <a:gd name="T6" fmla="*/ 44 w 490"/>
              <a:gd name="T7" fmla="*/ 485 h 1604"/>
              <a:gd name="T8" fmla="*/ 87 w 490"/>
              <a:gd name="T9" fmla="*/ 557 h 1604"/>
              <a:gd name="T10" fmla="*/ 111 w 490"/>
              <a:gd name="T11" fmla="*/ 634 h 1604"/>
              <a:gd name="T12" fmla="*/ 192 w 490"/>
              <a:gd name="T13" fmla="*/ 653 h 1604"/>
              <a:gd name="T14" fmla="*/ 192 w 490"/>
              <a:gd name="T15" fmla="*/ 792 h 1604"/>
              <a:gd name="T16" fmla="*/ 269 w 490"/>
              <a:gd name="T17" fmla="*/ 1157 h 1604"/>
              <a:gd name="T18" fmla="*/ 389 w 490"/>
              <a:gd name="T19" fmla="*/ 1431 h 1604"/>
              <a:gd name="T20" fmla="*/ 490 w 490"/>
              <a:gd name="T21" fmla="*/ 1604 h 1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90" h="1604">
                <a:moveTo>
                  <a:pt x="0" y="0"/>
                </a:moveTo>
                <a:cubicBezTo>
                  <a:pt x="24" y="9"/>
                  <a:pt x="49" y="19"/>
                  <a:pt x="53" y="58"/>
                </a:cubicBezTo>
                <a:cubicBezTo>
                  <a:pt x="57" y="97"/>
                  <a:pt x="25" y="165"/>
                  <a:pt x="24" y="236"/>
                </a:cubicBezTo>
                <a:cubicBezTo>
                  <a:pt x="23" y="307"/>
                  <a:pt x="34" y="432"/>
                  <a:pt x="44" y="485"/>
                </a:cubicBezTo>
                <a:cubicBezTo>
                  <a:pt x="54" y="538"/>
                  <a:pt x="76" y="532"/>
                  <a:pt x="87" y="557"/>
                </a:cubicBezTo>
                <a:cubicBezTo>
                  <a:pt x="98" y="582"/>
                  <a:pt x="94" y="618"/>
                  <a:pt x="111" y="634"/>
                </a:cubicBezTo>
                <a:cubicBezTo>
                  <a:pt x="128" y="650"/>
                  <a:pt x="179" y="627"/>
                  <a:pt x="192" y="653"/>
                </a:cubicBezTo>
                <a:cubicBezTo>
                  <a:pt x="205" y="679"/>
                  <a:pt x="179" y="708"/>
                  <a:pt x="192" y="792"/>
                </a:cubicBezTo>
                <a:cubicBezTo>
                  <a:pt x="205" y="876"/>
                  <a:pt x="236" y="1051"/>
                  <a:pt x="269" y="1157"/>
                </a:cubicBezTo>
                <a:cubicBezTo>
                  <a:pt x="302" y="1263"/>
                  <a:pt x="352" y="1356"/>
                  <a:pt x="389" y="1431"/>
                </a:cubicBezTo>
                <a:cubicBezTo>
                  <a:pt x="426" y="1506"/>
                  <a:pt x="458" y="1555"/>
                  <a:pt x="490" y="1604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57" name="Freeform 13"/>
          <p:cNvSpPr>
            <a:spLocks/>
          </p:cNvSpPr>
          <p:nvPr/>
        </p:nvSpPr>
        <p:spPr bwMode="auto">
          <a:xfrm>
            <a:off x="3078163" y="4511675"/>
            <a:ext cx="1265237" cy="1165225"/>
          </a:xfrm>
          <a:custGeom>
            <a:avLst/>
            <a:gdLst>
              <a:gd name="T0" fmla="*/ 0 w 797"/>
              <a:gd name="T1" fmla="*/ 0 h 734"/>
              <a:gd name="T2" fmla="*/ 77 w 797"/>
              <a:gd name="T3" fmla="*/ 124 h 734"/>
              <a:gd name="T4" fmla="*/ 207 w 797"/>
              <a:gd name="T5" fmla="*/ 211 h 734"/>
              <a:gd name="T6" fmla="*/ 351 w 797"/>
              <a:gd name="T7" fmla="*/ 220 h 734"/>
              <a:gd name="T8" fmla="*/ 456 w 797"/>
              <a:gd name="T9" fmla="*/ 278 h 734"/>
              <a:gd name="T10" fmla="*/ 509 w 797"/>
              <a:gd name="T11" fmla="*/ 446 h 734"/>
              <a:gd name="T12" fmla="*/ 595 w 797"/>
              <a:gd name="T13" fmla="*/ 532 h 734"/>
              <a:gd name="T14" fmla="*/ 711 w 797"/>
              <a:gd name="T15" fmla="*/ 700 h 734"/>
              <a:gd name="T16" fmla="*/ 797 w 797"/>
              <a:gd name="T17" fmla="*/ 734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797" h="734">
                <a:moveTo>
                  <a:pt x="0" y="0"/>
                </a:moveTo>
                <a:cubicBezTo>
                  <a:pt x="21" y="44"/>
                  <a:pt x="43" y="89"/>
                  <a:pt x="77" y="124"/>
                </a:cubicBezTo>
                <a:cubicBezTo>
                  <a:pt x="111" y="159"/>
                  <a:pt x="161" y="195"/>
                  <a:pt x="207" y="211"/>
                </a:cubicBezTo>
                <a:cubicBezTo>
                  <a:pt x="253" y="227"/>
                  <a:pt x="310" y="209"/>
                  <a:pt x="351" y="220"/>
                </a:cubicBezTo>
                <a:cubicBezTo>
                  <a:pt x="392" y="231"/>
                  <a:pt x="430" y="240"/>
                  <a:pt x="456" y="278"/>
                </a:cubicBezTo>
                <a:cubicBezTo>
                  <a:pt x="482" y="316"/>
                  <a:pt x="486" y="404"/>
                  <a:pt x="509" y="446"/>
                </a:cubicBezTo>
                <a:cubicBezTo>
                  <a:pt x="532" y="488"/>
                  <a:pt x="561" y="490"/>
                  <a:pt x="595" y="532"/>
                </a:cubicBezTo>
                <a:cubicBezTo>
                  <a:pt x="629" y="574"/>
                  <a:pt x="677" y="666"/>
                  <a:pt x="711" y="700"/>
                </a:cubicBezTo>
                <a:cubicBezTo>
                  <a:pt x="745" y="734"/>
                  <a:pt x="784" y="728"/>
                  <a:pt x="797" y="734"/>
                </a:cubicBezTo>
              </a:path>
            </a:pathLst>
          </a:custGeom>
          <a:noFill/>
          <a:ln w="38100" cap="flat" cmpd="sng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58" name="Freeform 14"/>
          <p:cNvSpPr>
            <a:spLocks/>
          </p:cNvSpPr>
          <p:nvPr/>
        </p:nvSpPr>
        <p:spPr bwMode="auto">
          <a:xfrm>
            <a:off x="4348163" y="2468563"/>
            <a:ext cx="1260475" cy="3200400"/>
          </a:xfrm>
          <a:custGeom>
            <a:avLst/>
            <a:gdLst>
              <a:gd name="T0" fmla="*/ 7 w 794"/>
              <a:gd name="T1" fmla="*/ 2016 h 2016"/>
              <a:gd name="T2" fmla="*/ 11 w 794"/>
              <a:gd name="T3" fmla="*/ 1911 h 2016"/>
              <a:gd name="T4" fmla="*/ 74 w 794"/>
              <a:gd name="T5" fmla="*/ 1834 h 2016"/>
              <a:gd name="T6" fmla="*/ 232 w 794"/>
              <a:gd name="T7" fmla="*/ 1781 h 2016"/>
              <a:gd name="T8" fmla="*/ 319 w 794"/>
              <a:gd name="T9" fmla="*/ 1666 h 2016"/>
              <a:gd name="T10" fmla="*/ 419 w 794"/>
              <a:gd name="T11" fmla="*/ 1546 h 2016"/>
              <a:gd name="T12" fmla="*/ 439 w 794"/>
              <a:gd name="T13" fmla="*/ 1445 h 2016"/>
              <a:gd name="T14" fmla="*/ 463 w 794"/>
              <a:gd name="T15" fmla="*/ 1253 h 2016"/>
              <a:gd name="T16" fmla="*/ 587 w 794"/>
              <a:gd name="T17" fmla="*/ 1104 h 2016"/>
              <a:gd name="T18" fmla="*/ 765 w 794"/>
              <a:gd name="T19" fmla="*/ 1018 h 2016"/>
              <a:gd name="T20" fmla="*/ 760 w 794"/>
              <a:gd name="T21" fmla="*/ 970 h 2016"/>
              <a:gd name="T22" fmla="*/ 626 w 794"/>
              <a:gd name="T23" fmla="*/ 845 h 2016"/>
              <a:gd name="T24" fmla="*/ 578 w 794"/>
              <a:gd name="T25" fmla="*/ 711 h 2016"/>
              <a:gd name="T26" fmla="*/ 563 w 794"/>
              <a:gd name="T27" fmla="*/ 552 h 2016"/>
              <a:gd name="T28" fmla="*/ 511 w 794"/>
              <a:gd name="T29" fmla="*/ 427 h 2016"/>
              <a:gd name="T30" fmla="*/ 338 w 794"/>
              <a:gd name="T31" fmla="*/ 255 h 2016"/>
              <a:gd name="T32" fmla="*/ 295 w 794"/>
              <a:gd name="T33" fmla="*/ 139 h 2016"/>
              <a:gd name="T34" fmla="*/ 314 w 794"/>
              <a:gd name="T35" fmla="*/ 72 h 2016"/>
              <a:gd name="T36" fmla="*/ 381 w 794"/>
              <a:gd name="T37" fmla="*/ 0 h 2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794" h="2016">
                <a:moveTo>
                  <a:pt x="7" y="2016"/>
                </a:moveTo>
                <a:cubicBezTo>
                  <a:pt x="3" y="1978"/>
                  <a:pt x="0" y="1941"/>
                  <a:pt x="11" y="1911"/>
                </a:cubicBezTo>
                <a:cubicBezTo>
                  <a:pt x="22" y="1881"/>
                  <a:pt x="37" y="1856"/>
                  <a:pt x="74" y="1834"/>
                </a:cubicBezTo>
                <a:cubicBezTo>
                  <a:pt x="111" y="1812"/>
                  <a:pt x="191" y="1809"/>
                  <a:pt x="232" y="1781"/>
                </a:cubicBezTo>
                <a:cubicBezTo>
                  <a:pt x="273" y="1753"/>
                  <a:pt x="288" y="1705"/>
                  <a:pt x="319" y="1666"/>
                </a:cubicBezTo>
                <a:cubicBezTo>
                  <a:pt x="350" y="1627"/>
                  <a:pt x="399" y="1583"/>
                  <a:pt x="419" y="1546"/>
                </a:cubicBezTo>
                <a:cubicBezTo>
                  <a:pt x="439" y="1509"/>
                  <a:pt x="432" y="1494"/>
                  <a:pt x="439" y="1445"/>
                </a:cubicBezTo>
                <a:cubicBezTo>
                  <a:pt x="446" y="1396"/>
                  <a:pt x="438" y="1310"/>
                  <a:pt x="463" y="1253"/>
                </a:cubicBezTo>
                <a:cubicBezTo>
                  <a:pt x="488" y="1196"/>
                  <a:pt x="537" y="1143"/>
                  <a:pt x="587" y="1104"/>
                </a:cubicBezTo>
                <a:cubicBezTo>
                  <a:pt x="637" y="1065"/>
                  <a:pt x="736" y="1040"/>
                  <a:pt x="765" y="1018"/>
                </a:cubicBezTo>
                <a:cubicBezTo>
                  <a:pt x="794" y="996"/>
                  <a:pt x="783" y="999"/>
                  <a:pt x="760" y="970"/>
                </a:cubicBezTo>
                <a:cubicBezTo>
                  <a:pt x="737" y="941"/>
                  <a:pt x="656" y="888"/>
                  <a:pt x="626" y="845"/>
                </a:cubicBezTo>
                <a:cubicBezTo>
                  <a:pt x="596" y="802"/>
                  <a:pt x="588" y="760"/>
                  <a:pt x="578" y="711"/>
                </a:cubicBezTo>
                <a:cubicBezTo>
                  <a:pt x="568" y="662"/>
                  <a:pt x="574" y="599"/>
                  <a:pt x="563" y="552"/>
                </a:cubicBezTo>
                <a:cubicBezTo>
                  <a:pt x="552" y="505"/>
                  <a:pt x="548" y="476"/>
                  <a:pt x="511" y="427"/>
                </a:cubicBezTo>
                <a:cubicBezTo>
                  <a:pt x="474" y="378"/>
                  <a:pt x="374" y="303"/>
                  <a:pt x="338" y="255"/>
                </a:cubicBezTo>
                <a:cubicBezTo>
                  <a:pt x="302" y="207"/>
                  <a:pt x="299" y="169"/>
                  <a:pt x="295" y="139"/>
                </a:cubicBezTo>
                <a:cubicBezTo>
                  <a:pt x="291" y="109"/>
                  <a:pt x="300" y="95"/>
                  <a:pt x="314" y="72"/>
                </a:cubicBezTo>
                <a:cubicBezTo>
                  <a:pt x="328" y="49"/>
                  <a:pt x="369" y="9"/>
                  <a:pt x="381" y="0"/>
                </a:cubicBezTo>
              </a:path>
            </a:pathLst>
          </a:custGeom>
          <a:noFill/>
          <a:ln w="38100" cmpd="sng">
            <a:solidFill>
              <a:srgbClr val="FFFF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59" name="Freeform 15"/>
          <p:cNvSpPr>
            <a:spLocks/>
          </p:cNvSpPr>
          <p:nvPr/>
        </p:nvSpPr>
        <p:spPr bwMode="auto">
          <a:xfrm>
            <a:off x="5722938" y="698500"/>
            <a:ext cx="1398587" cy="3349625"/>
          </a:xfrm>
          <a:custGeom>
            <a:avLst/>
            <a:gdLst>
              <a:gd name="T0" fmla="*/ 0 w 881"/>
              <a:gd name="T1" fmla="*/ 2109 h 2110"/>
              <a:gd name="T2" fmla="*/ 103 w 881"/>
              <a:gd name="T3" fmla="*/ 2073 h 2110"/>
              <a:gd name="T4" fmla="*/ 199 w 881"/>
              <a:gd name="T5" fmla="*/ 1890 h 2110"/>
              <a:gd name="T6" fmla="*/ 341 w 881"/>
              <a:gd name="T7" fmla="*/ 1859 h 2110"/>
              <a:gd name="T8" fmla="*/ 432 w 881"/>
              <a:gd name="T9" fmla="*/ 1660 h 2110"/>
              <a:gd name="T10" fmla="*/ 518 w 881"/>
              <a:gd name="T11" fmla="*/ 1490 h 2110"/>
              <a:gd name="T12" fmla="*/ 571 w 881"/>
              <a:gd name="T13" fmla="*/ 1264 h 2110"/>
              <a:gd name="T14" fmla="*/ 662 w 881"/>
              <a:gd name="T15" fmla="*/ 1038 h 2110"/>
              <a:gd name="T16" fmla="*/ 701 w 881"/>
              <a:gd name="T17" fmla="*/ 866 h 2110"/>
              <a:gd name="T18" fmla="*/ 811 w 881"/>
              <a:gd name="T19" fmla="*/ 794 h 2110"/>
              <a:gd name="T20" fmla="*/ 825 w 881"/>
              <a:gd name="T21" fmla="*/ 741 h 2110"/>
              <a:gd name="T22" fmla="*/ 878 w 881"/>
              <a:gd name="T23" fmla="*/ 578 h 2110"/>
              <a:gd name="T24" fmla="*/ 845 w 881"/>
              <a:gd name="T25" fmla="*/ 453 h 2110"/>
              <a:gd name="T26" fmla="*/ 749 w 881"/>
              <a:gd name="T27" fmla="*/ 376 h 2110"/>
              <a:gd name="T28" fmla="*/ 691 w 881"/>
              <a:gd name="T29" fmla="*/ 323 h 2110"/>
              <a:gd name="T30" fmla="*/ 633 w 881"/>
              <a:gd name="T31" fmla="*/ 141 h 2110"/>
              <a:gd name="T32" fmla="*/ 547 w 881"/>
              <a:gd name="T33" fmla="*/ 21 h 2110"/>
              <a:gd name="T34" fmla="*/ 413 w 881"/>
              <a:gd name="T35" fmla="*/ 16 h 2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81" h="2110">
                <a:moveTo>
                  <a:pt x="0" y="2109"/>
                </a:moveTo>
                <a:cubicBezTo>
                  <a:pt x="17" y="2103"/>
                  <a:pt x="70" y="2110"/>
                  <a:pt x="103" y="2073"/>
                </a:cubicBezTo>
                <a:cubicBezTo>
                  <a:pt x="136" y="2036"/>
                  <a:pt x="159" y="1926"/>
                  <a:pt x="199" y="1890"/>
                </a:cubicBezTo>
                <a:cubicBezTo>
                  <a:pt x="239" y="1854"/>
                  <a:pt x="302" y="1897"/>
                  <a:pt x="341" y="1859"/>
                </a:cubicBezTo>
                <a:cubicBezTo>
                  <a:pt x="380" y="1821"/>
                  <a:pt x="403" y="1722"/>
                  <a:pt x="432" y="1660"/>
                </a:cubicBezTo>
                <a:cubicBezTo>
                  <a:pt x="461" y="1598"/>
                  <a:pt x="495" y="1556"/>
                  <a:pt x="518" y="1490"/>
                </a:cubicBezTo>
                <a:cubicBezTo>
                  <a:pt x="541" y="1424"/>
                  <a:pt x="547" y="1339"/>
                  <a:pt x="571" y="1264"/>
                </a:cubicBezTo>
                <a:cubicBezTo>
                  <a:pt x="595" y="1189"/>
                  <a:pt x="640" y="1104"/>
                  <a:pt x="662" y="1038"/>
                </a:cubicBezTo>
                <a:cubicBezTo>
                  <a:pt x="684" y="972"/>
                  <a:pt x="676" y="907"/>
                  <a:pt x="701" y="866"/>
                </a:cubicBezTo>
                <a:cubicBezTo>
                  <a:pt x="726" y="825"/>
                  <a:pt x="790" y="815"/>
                  <a:pt x="811" y="794"/>
                </a:cubicBezTo>
                <a:cubicBezTo>
                  <a:pt x="832" y="773"/>
                  <a:pt x="814" y="777"/>
                  <a:pt x="825" y="741"/>
                </a:cubicBezTo>
                <a:cubicBezTo>
                  <a:pt x="836" y="705"/>
                  <a:pt x="875" y="626"/>
                  <a:pt x="878" y="578"/>
                </a:cubicBezTo>
                <a:cubicBezTo>
                  <a:pt x="881" y="530"/>
                  <a:pt x="866" y="487"/>
                  <a:pt x="845" y="453"/>
                </a:cubicBezTo>
                <a:cubicBezTo>
                  <a:pt x="824" y="419"/>
                  <a:pt x="775" y="398"/>
                  <a:pt x="749" y="376"/>
                </a:cubicBezTo>
                <a:cubicBezTo>
                  <a:pt x="723" y="354"/>
                  <a:pt x="710" y="362"/>
                  <a:pt x="691" y="323"/>
                </a:cubicBezTo>
                <a:cubicBezTo>
                  <a:pt x="672" y="284"/>
                  <a:pt x="657" y="191"/>
                  <a:pt x="633" y="141"/>
                </a:cubicBezTo>
                <a:cubicBezTo>
                  <a:pt x="609" y="91"/>
                  <a:pt x="584" y="42"/>
                  <a:pt x="547" y="21"/>
                </a:cubicBezTo>
                <a:cubicBezTo>
                  <a:pt x="510" y="0"/>
                  <a:pt x="461" y="8"/>
                  <a:pt x="413" y="16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1761" name="Freeform 17"/>
          <p:cNvSpPr>
            <a:spLocks/>
          </p:cNvSpPr>
          <p:nvPr/>
        </p:nvSpPr>
        <p:spPr bwMode="auto">
          <a:xfrm>
            <a:off x="4908550" y="2181225"/>
            <a:ext cx="919163" cy="1857375"/>
          </a:xfrm>
          <a:custGeom>
            <a:avLst/>
            <a:gdLst>
              <a:gd name="T0" fmla="*/ 38 w 579"/>
              <a:gd name="T1" fmla="*/ 176 h 1170"/>
              <a:gd name="T2" fmla="*/ 38 w 579"/>
              <a:gd name="T3" fmla="*/ 85 h 1170"/>
              <a:gd name="T4" fmla="*/ 268 w 579"/>
              <a:gd name="T5" fmla="*/ 4 h 1170"/>
              <a:gd name="T6" fmla="*/ 465 w 579"/>
              <a:gd name="T7" fmla="*/ 109 h 1170"/>
              <a:gd name="T8" fmla="*/ 570 w 579"/>
              <a:gd name="T9" fmla="*/ 388 h 1170"/>
              <a:gd name="T10" fmla="*/ 518 w 579"/>
              <a:gd name="T11" fmla="*/ 709 h 1170"/>
              <a:gd name="T12" fmla="*/ 450 w 579"/>
              <a:gd name="T13" fmla="*/ 930 h 1170"/>
              <a:gd name="T14" fmla="*/ 446 w 579"/>
              <a:gd name="T15" fmla="*/ 1093 h 1170"/>
              <a:gd name="T16" fmla="*/ 508 w 579"/>
              <a:gd name="T17" fmla="*/ 1170 h 1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9" h="1170">
                <a:moveTo>
                  <a:pt x="38" y="176"/>
                </a:moveTo>
                <a:cubicBezTo>
                  <a:pt x="19" y="145"/>
                  <a:pt x="0" y="114"/>
                  <a:pt x="38" y="85"/>
                </a:cubicBezTo>
                <a:cubicBezTo>
                  <a:pt x="76" y="56"/>
                  <a:pt x="197" y="0"/>
                  <a:pt x="268" y="4"/>
                </a:cubicBezTo>
                <a:cubicBezTo>
                  <a:pt x="339" y="8"/>
                  <a:pt x="415" y="45"/>
                  <a:pt x="465" y="109"/>
                </a:cubicBezTo>
                <a:cubicBezTo>
                  <a:pt x="515" y="173"/>
                  <a:pt x="561" y="288"/>
                  <a:pt x="570" y="388"/>
                </a:cubicBezTo>
                <a:cubicBezTo>
                  <a:pt x="579" y="488"/>
                  <a:pt x="538" y="619"/>
                  <a:pt x="518" y="709"/>
                </a:cubicBezTo>
                <a:cubicBezTo>
                  <a:pt x="498" y="799"/>
                  <a:pt x="462" y="866"/>
                  <a:pt x="450" y="930"/>
                </a:cubicBezTo>
                <a:cubicBezTo>
                  <a:pt x="438" y="994"/>
                  <a:pt x="436" y="1053"/>
                  <a:pt x="446" y="1093"/>
                </a:cubicBezTo>
                <a:cubicBezTo>
                  <a:pt x="456" y="1133"/>
                  <a:pt x="497" y="1158"/>
                  <a:pt x="508" y="1170"/>
                </a:cubicBezTo>
              </a:path>
            </a:pathLst>
          </a:custGeom>
          <a:noFill/>
          <a:ln w="3810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pic>
        <p:nvPicPr>
          <p:cNvPr id="31762" name="Picture 18" descr="circle_arrow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75" y="2244725"/>
            <a:ext cx="1249363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63" name="Text Box 19"/>
          <p:cNvSpPr txBox="1">
            <a:spLocks noChangeArrowheads="1"/>
          </p:cNvSpPr>
          <p:nvPr/>
        </p:nvSpPr>
        <p:spPr bwMode="auto">
          <a:xfrm>
            <a:off x="4978400" y="2655888"/>
            <a:ext cx="79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</a:rPr>
              <a:t>38</a:t>
            </a:r>
            <a:r>
              <a:rPr lang="zh-TW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</a:rPr>
              <a:t>年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31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nimBg="1"/>
      <p:bldP spid="31749" grpId="0" animBg="1"/>
      <p:bldP spid="31751" grpId="0" animBg="1"/>
      <p:bldP spid="31752" grpId="0" animBg="1"/>
      <p:bldP spid="31754" grpId="0" animBg="1"/>
      <p:bldP spid="31755" grpId="0" animBg="1"/>
      <p:bldP spid="31756" grpId="0" animBg="1"/>
      <p:bldP spid="31757" grpId="0" animBg="1"/>
      <p:bldP spid="31758" grpId="0" animBg="1"/>
      <p:bldP spid="31759" grpId="0" animBg="1"/>
      <p:bldP spid="31761" grpId="0" animBg="1"/>
      <p:bldP spid="317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Recycled paper"/>
          <p:cNvSpPr>
            <a:spLocks noChangeArrowheads="1"/>
          </p:cNvSpPr>
          <p:nvPr/>
        </p:nvSpPr>
        <p:spPr bwMode="auto">
          <a:xfrm>
            <a:off x="255588" y="357188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蘭塞</a:t>
            </a:r>
          </a:p>
        </p:txBody>
      </p:sp>
      <p:sp>
        <p:nvSpPr>
          <p:cNvPr id="4099" name="Rectangle 3" descr="Recycled paper"/>
          <p:cNvSpPr>
            <a:spLocks noChangeArrowheads="1"/>
          </p:cNvSpPr>
          <p:nvPr/>
        </p:nvSpPr>
        <p:spPr bwMode="auto">
          <a:xfrm>
            <a:off x="255588" y="1198563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疏割</a:t>
            </a:r>
          </a:p>
        </p:txBody>
      </p:sp>
      <p:sp>
        <p:nvSpPr>
          <p:cNvPr id="4100" name="Rectangle 4" descr="Recycled paper"/>
          <p:cNvSpPr>
            <a:spLocks noChangeArrowheads="1"/>
          </p:cNvSpPr>
          <p:nvPr/>
        </p:nvSpPr>
        <p:spPr bwMode="auto">
          <a:xfrm>
            <a:off x="255588" y="2038350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以倘</a:t>
            </a:r>
          </a:p>
        </p:txBody>
      </p:sp>
      <p:sp>
        <p:nvSpPr>
          <p:cNvPr id="4101" name="Rectangle 5" descr="Recycled paper"/>
          <p:cNvSpPr>
            <a:spLocks noChangeArrowheads="1"/>
          </p:cNvSpPr>
          <p:nvPr/>
        </p:nvSpPr>
        <p:spPr bwMode="auto">
          <a:xfrm>
            <a:off x="255588" y="2881313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密奪</a:t>
            </a:r>
          </a:p>
        </p:txBody>
      </p:sp>
      <p:sp>
        <p:nvSpPr>
          <p:cNvPr id="4102" name="Rectangle 6" descr="Recycled paper"/>
          <p:cNvSpPr>
            <a:spLocks noChangeArrowheads="1"/>
          </p:cNvSpPr>
          <p:nvPr/>
        </p:nvSpPr>
        <p:spPr bwMode="auto">
          <a:xfrm>
            <a:off x="255588" y="3721100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瑪拉</a:t>
            </a:r>
          </a:p>
        </p:txBody>
      </p:sp>
      <p:sp>
        <p:nvSpPr>
          <p:cNvPr id="4103" name="Rectangle 7" descr="Recycled paper"/>
          <p:cNvSpPr>
            <a:spLocks noChangeArrowheads="1"/>
          </p:cNvSpPr>
          <p:nvPr/>
        </p:nvSpPr>
        <p:spPr bwMode="auto">
          <a:xfrm>
            <a:off x="255588" y="4562475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以琳</a:t>
            </a:r>
          </a:p>
        </p:txBody>
      </p:sp>
      <p:sp>
        <p:nvSpPr>
          <p:cNvPr id="4104" name="Rectangle 8" descr="Recycled paper"/>
          <p:cNvSpPr>
            <a:spLocks noChangeArrowheads="1"/>
          </p:cNvSpPr>
          <p:nvPr/>
        </p:nvSpPr>
        <p:spPr bwMode="auto">
          <a:xfrm>
            <a:off x="255588" y="5405438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紅海邊</a:t>
            </a:r>
            <a:endParaRPr lang="en-US" altLang="zh-TW" sz="2000">
              <a:ea typeface="SimHei" pitchFamily="49" charset="-122"/>
            </a:endParaRPr>
          </a:p>
        </p:txBody>
      </p:sp>
      <p:sp>
        <p:nvSpPr>
          <p:cNvPr id="4105" name="Rectangle 9" descr="Recycled paper"/>
          <p:cNvSpPr>
            <a:spLocks noChangeArrowheads="1"/>
          </p:cNvSpPr>
          <p:nvPr/>
        </p:nvSpPr>
        <p:spPr bwMode="auto">
          <a:xfrm>
            <a:off x="1755775" y="357188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汛的曠野</a:t>
            </a:r>
          </a:p>
        </p:txBody>
      </p:sp>
      <p:sp>
        <p:nvSpPr>
          <p:cNvPr id="4106" name="Rectangle 10" descr="Recycled paper"/>
          <p:cNvSpPr>
            <a:spLocks noChangeArrowheads="1"/>
          </p:cNvSpPr>
          <p:nvPr/>
        </p:nvSpPr>
        <p:spPr bwMode="auto">
          <a:xfrm>
            <a:off x="1755775" y="1198563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脫加</a:t>
            </a:r>
          </a:p>
        </p:txBody>
      </p:sp>
      <p:sp>
        <p:nvSpPr>
          <p:cNvPr id="4107" name="Rectangle 11" descr="Recycled paper"/>
          <p:cNvSpPr>
            <a:spLocks noChangeArrowheads="1"/>
          </p:cNvSpPr>
          <p:nvPr/>
        </p:nvSpPr>
        <p:spPr bwMode="auto">
          <a:xfrm>
            <a:off x="1755775" y="2038350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亞錄</a:t>
            </a:r>
          </a:p>
        </p:txBody>
      </p:sp>
      <p:sp>
        <p:nvSpPr>
          <p:cNvPr id="4108" name="Rectangle 12" descr="Recycled paper"/>
          <p:cNvSpPr>
            <a:spLocks noChangeArrowheads="1"/>
          </p:cNvSpPr>
          <p:nvPr/>
        </p:nvSpPr>
        <p:spPr bwMode="auto">
          <a:xfrm>
            <a:off x="1755775" y="2881313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利非訂</a:t>
            </a:r>
          </a:p>
        </p:txBody>
      </p:sp>
      <p:sp>
        <p:nvSpPr>
          <p:cNvPr id="4109" name="Rectangle 13" descr="Recycled paper"/>
          <p:cNvSpPr>
            <a:spLocks noChangeArrowheads="1"/>
          </p:cNvSpPr>
          <p:nvPr/>
        </p:nvSpPr>
        <p:spPr bwMode="auto">
          <a:xfrm>
            <a:off x="1755775" y="3721100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西乃</a:t>
            </a:r>
          </a:p>
          <a:p>
            <a:pPr algn="ctr"/>
            <a:r>
              <a:rPr lang="zh-TW" altLang="en-US" sz="2000">
                <a:ea typeface="SimHei" pitchFamily="49" charset="-122"/>
              </a:rPr>
              <a:t>的曠野</a:t>
            </a:r>
          </a:p>
        </p:txBody>
      </p:sp>
      <p:sp>
        <p:nvSpPr>
          <p:cNvPr id="4110" name="Rectangle 14" descr="Recycled paper"/>
          <p:cNvSpPr>
            <a:spLocks noChangeArrowheads="1"/>
          </p:cNvSpPr>
          <p:nvPr/>
        </p:nvSpPr>
        <p:spPr bwMode="auto">
          <a:xfrm>
            <a:off x="1755775" y="4562475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基博羅</a:t>
            </a:r>
          </a:p>
          <a:p>
            <a:pPr algn="ctr"/>
            <a:r>
              <a:rPr lang="zh-TW" altLang="en-US" sz="2000">
                <a:ea typeface="SimHei" pitchFamily="49" charset="-122"/>
              </a:rPr>
              <a:t>哈他瓦</a:t>
            </a:r>
          </a:p>
        </p:txBody>
      </p:sp>
      <p:sp>
        <p:nvSpPr>
          <p:cNvPr id="4111" name="Rectangle 15" descr="Recycled paper"/>
          <p:cNvSpPr>
            <a:spLocks noChangeArrowheads="1"/>
          </p:cNvSpPr>
          <p:nvPr/>
        </p:nvSpPr>
        <p:spPr bwMode="auto">
          <a:xfrm>
            <a:off x="1755775" y="5405438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哈洗錄</a:t>
            </a:r>
          </a:p>
        </p:txBody>
      </p:sp>
      <p:sp>
        <p:nvSpPr>
          <p:cNvPr id="4112" name="Rectangle 16" descr="Recycled paper"/>
          <p:cNvSpPr>
            <a:spLocks noChangeArrowheads="1"/>
          </p:cNvSpPr>
          <p:nvPr/>
        </p:nvSpPr>
        <p:spPr bwMode="auto">
          <a:xfrm>
            <a:off x="3255963" y="357188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利提瑪</a:t>
            </a:r>
          </a:p>
        </p:txBody>
      </p:sp>
      <p:sp>
        <p:nvSpPr>
          <p:cNvPr id="4113" name="Rectangle 17" descr="Recycled paper"/>
          <p:cNvSpPr>
            <a:spLocks noChangeArrowheads="1"/>
          </p:cNvSpPr>
          <p:nvPr/>
        </p:nvSpPr>
        <p:spPr bwMode="auto">
          <a:xfrm>
            <a:off x="3255963" y="1198563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臨門帕烈</a:t>
            </a:r>
          </a:p>
        </p:txBody>
      </p:sp>
      <p:sp>
        <p:nvSpPr>
          <p:cNvPr id="4114" name="Rectangle 18" descr="Recycled paper"/>
          <p:cNvSpPr>
            <a:spLocks noChangeArrowheads="1"/>
          </p:cNvSpPr>
          <p:nvPr/>
        </p:nvSpPr>
        <p:spPr bwMode="auto">
          <a:xfrm>
            <a:off x="3255963" y="2038350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立拿</a:t>
            </a:r>
          </a:p>
        </p:txBody>
      </p:sp>
      <p:sp>
        <p:nvSpPr>
          <p:cNvPr id="4115" name="Rectangle 19" descr="Recycled paper"/>
          <p:cNvSpPr>
            <a:spLocks noChangeArrowheads="1"/>
          </p:cNvSpPr>
          <p:nvPr/>
        </p:nvSpPr>
        <p:spPr bwMode="auto">
          <a:xfrm>
            <a:off x="3255963" y="2881313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勒撒</a:t>
            </a:r>
          </a:p>
        </p:txBody>
      </p:sp>
      <p:sp>
        <p:nvSpPr>
          <p:cNvPr id="4116" name="Rectangle 20" descr="Recycled paper"/>
          <p:cNvSpPr>
            <a:spLocks noChangeArrowheads="1"/>
          </p:cNvSpPr>
          <p:nvPr/>
        </p:nvSpPr>
        <p:spPr bwMode="auto">
          <a:xfrm>
            <a:off x="3255963" y="3721100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基希拉他</a:t>
            </a:r>
          </a:p>
        </p:txBody>
      </p:sp>
      <p:sp>
        <p:nvSpPr>
          <p:cNvPr id="4117" name="Rectangle 21" descr="Recycled paper"/>
          <p:cNvSpPr>
            <a:spLocks noChangeArrowheads="1"/>
          </p:cNvSpPr>
          <p:nvPr/>
        </p:nvSpPr>
        <p:spPr bwMode="auto">
          <a:xfrm>
            <a:off x="3255963" y="4562475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沙斐山</a:t>
            </a:r>
          </a:p>
        </p:txBody>
      </p:sp>
      <p:sp>
        <p:nvSpPr>
          <p:cNvPr id="4118" name="Rectangle 22" descr="Recycled paper"/>
          <p:cNvSpPr>
            <a:spLocks noChangeArrowheads="1"/>
          </p:cNvSpPr>
          <p:nvPr/>
        </p:nvSpPr>
        <p:spPr bwMode="auto">
          <a:xfrm>
            <a:off x="3255963" y="5405438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哈拉大</a:t>
            </a:r>
          </a:p>
        </p:txBody>
      </p:sp>
      <p:sp>
        <p:nvSpPr>
          <p:cNvPr id="4119" name="Rectangle 23" descr="Recycled paper"/>
          <p:cNvSpPr>
            <a:spLocks noChangeArrowheads="1"/>
          </p:cNvSpPr>
          <p:nvPr/>
        </p:nvSpPr>
        <p:spPr bwMode="auto">
          <a:xfrm>
            <a:off x="4757738" y="357188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瑪吉希錄</a:t>
            </a:r>
          </a:p>
        </p:txBody>
      </p:sp>
      <p:sp>
        <p:nvSpPr>
          <p:cNvPr id="4120" name="Rectangle 24" descr="Recycled paper"/>
          <p:cNvSpPr>
            <a:spLocks noChangeArrowheads="1"/>
          </p:cNvSpPr>
          <p:nvPr/>
        </p:nvSpPr>
        <p:spPr bwMode="auto">
          <a:xfrm>
            <a:off x="4757738" y="1198563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他哈</a:t>
            </a:r>
          </a:p>
        </p:txBody>
      </p:sp>
      <p:sp>
        <p:nvSpPr>
          <p:cNvPr id="4121" name="Rectangle 25" descr="Recycled paper"/>
          <p:cNvSpPr>
            <a:spLocks noChangeArrowheads="1"/>
          </p:cNvSpPr>
          <p:nvPr/>
        </p:nvSpPr>
        <p:spPr bwMode="auto">
          <a:xfrm>
            <a:off x="4757738" y="2038350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他拉</a:t>
            </a:r>
          </a:p>
        </p:txBody>
      </p:sp>
      <p:sp>
        <p:nvSpPr>
          <p:cNvPr id="4122" name="Rectangle 26" descr="Recycled paper"/>
          <p:cNvSpPr>
            <a:spLocks noChangeArrowheads="1"/>
          </p:cNvSpPr>
          <p:nvPr/>
        </p:nvSpPr>
        <p:spPr bwMode="auto">
          <a:xfrm>
            <a:off x="4757738" y="2881313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密加</a:t>
            </a:r>
          </a:p>
        </p:txBody>
      </p:sp>
      <p:sp>
        <p:nvSpPr>
          <p:cNvPr id="4123" name="Rectangle 27" descr="Recycled paper"/>
          <p:cNvSpPr>
            <a:spLocks noChangeArrowheads="1"/>
          </p:cNvSpPr>
          <p:nvPr/>
        </p:nvSpPr>
        <p:spPr bwMode="auto">
          <a:xfrm>
            <a:off x="4757738" y="3721100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哈摩拿</a:t>
            </a:r>
          </a:p>
        </p:txBody>
      </p:sp>
      <p:sp>
        <p:nvSpPr>
          <p:cNvPr id="4124" name="Rectangle 28" descr="Recycled paper"/>
          <p:cNvSpPr>
            <a:spLocks noChangeArrowheads="1"/>
          </p:cNvSpPr>
          <p:nvPr/>
        </p:nvSpPr>
        <p:spPr bwMode="auto">
          <a:xfrm>
            <a:off x="4757738" y="4562475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摩西錄</a:t>
            </a:r>
          </a:p>
        </p:txBody>
      </p:sp>
      <p:sp>
        <p:nvSpPr>
          <p:cNvPr id="4125" name="Rectangle 29" descr="Recycled paper"/>
          <p:cNvSpPr>
            <a:spLocks noChangeArrowheads="1"/>
          </p:cNvSpPr>
          <p:nvPr/>
        </p:nvSpPr>
        <p:spPr bwMode="auto">
          <a:xfrm>
            <a:off x="4757738" y="5405438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比尼亞干</a:t>
            </a:r>
          </a:p>
        </p:txBody>
      </p:sp>
      <p:sp>
        <p:nvSpPr>
          <p:cNvPr id="4126" name="Rectangle 30" descr="Recycled paper"/>
          <p:cNvSpPr>
            <a:spLocks noChangeArrowheads="1"/>
          </p:cNvSpPr>
          <p:nvPr/>
        </p:nvSpPr>
        <p:spPr bwMode="auto">
          <a:xfrm>
            <a:off x="6253163" y="357188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曷哈及甲</a:t>
            </a:r>
          </a:p>
        </p:txBody>
      </p:sp>
      <p:sp>
        <p:nvSpPr>
          <p:cNvPr id="4127" name="Rectangle 31" descr="Recycled paper"/>
          <p:cNvSpPr>
            <a:spLocks noChangeArrowheads="1"/>
          </p:cNvSpPr>
          <p:nvPr/>
        </p:nvSpPr>
        <p:spPr bwMode="auto">
          <a:xfrm>
            <a:off x="6253163" y="1198563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約巴他</a:t>
            </a:r>
          </a:p>
        </p:txBody>
      </p:sp>
      <p:sp>
        <p:nvSpPr>
          <p:cNvPr id="4128" name="Rectangle 32" descr="Recycled paper"/>
          <p:cNvSpPr>
            <a:spLocks noChangeArrowheads="1"/>
          </p:cNvSpPr>
          <p:nvPr/>
        </p:nvSpPr>
        <p:spPr bwMode="auto">
          <a:xfrm>
            <a:off x="6253163" y="2038350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阿博拿</a:t>
            </a:r>
          </a:p>
        </p:txBody>
      </p:sp>
      <p:sp>
        <p:nvSpPr>
          <p:cNvPr id="4129" name="Rectangle 33" descr="Recycled paper"/>
          <p:cNvSpPr>
            <a:spLocks noChangeArrowheads="1"/>
          </p:cNvSpPr>
          <p:nvPr/>
        </p:nvSpPr>
        <p:spPr bwMode="auto">
          <a:xfrm>
            <a:off x="6253163" y="2881313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以旬迦別</a:t>
            </a:r>
          </a:p>
        </p:txBody>
      </p:sp>
      <p:sp>
        <p:nvSpPr>
          <p:cNvPr id="4130" name="Rectangle 34" descr="Recycled paper"/>
          <p:cNvSpPr>
            <a:spLocks noChangeArrowheads="1"/>
          </p:cNvSpPr>
          <p:nvPr/>
        </p:nvSpPr>
        <p:spPr bwMode="auto">
          <a:xfrm>
            <a:off x="6253163" y="3721100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加低斯</a:t>
            </a:r>
          </a:p>
        </p:txBody>
      </p:sp>
      <p:sp>
        <p:nvSpPr>
          <p:cNvPr id="4131" name="Rectangle 35" descr="Recycled paper"/>
          <p:cNvSpPr>
            <a:spLocks noChangeArrowheads="1"/>
          </p:cNvSpPr>
          <p:nvPr/>
        </p:nvSpPr>
        <p:spPr bwMode="auto">
          <a:xfrm>
            <a:off x="6253163" y="4562475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何珥山</a:t>
            </a:r>
          </a:p>
        </p:txBody>
      </p:sp>
      <p:sp>
        <p:nvSpPr>
          <p:cNvPr id="4132" name="Rectangle 36" descr="Recycled paper"/>
          <p:cNvSpPr>
            <a:spLocks noChangeArrowheads="1"/>
          </p:cNvSpPr>
          <p:nvPr/>
        </p:nvSpPr>
        <p:spPr bwMode="auto">
          <a:xfrm>
            <a:off x="6253163" y="5405438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撒摩拿</a:t>
            </a:r>
          </a:p>
        </p:txBody>
      </p:sp>
      <p:sp>
        <p:nvSpPr>
          <p:cNvPr id="4133" name="Rectangle 37" descr="Recycled paper"/>
          <p:cNvSpPr>
            <a:spLocks noChangeArrowheads="1"/>
          </p:cNvSpPr>
          <p:nvPr/>
        </p:nvSpPr>
        <p:spPr bwMode="auto">
          <a:xfrm>
            <a:off x="7753350" y="357188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普嫩</a:t>
            </a:r>
          </a:p>
        </p:txBody>
      </p:sp>
      <p:sp>
        <p:nvSpPr>
          <p:cNvPr id="4134" name="Rectangle 38" descr="Recycled paper"/>
          <p:cNvSpPr>
            <a:spLocks noChangeArrowheads="1"/>
          </p:cNvSpPr>
          <p:nvPr/>
        </p:nvSpPr>
        <p:spPr bwMode="auto">
          <a:xfrm>
            <a:off x="7753350" y="1198563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阿伯</a:t>
            </a:r>
          </a:p>
        </p:txBody>
      </p:sp>
      <p:sp>
        <p:nvSpPr>
          <p:cNvPr id="4135" name="Rectangle 39" descr="Recycled paper"/>
          <p:cNvSpPr>
            <a:spLocks noChangeArrowheads="1"/>
          </p:cNvSpPr>
          <p:nvPr/>
        </p:nvSpPr>
        <p:spPr bwMode="auto">
          <a:xfrm>
            <a:off x="7753350" y="2038350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以耶</a:t>
            </a:r>
          </a:p>
          <a:p>
            <a:pPr algn="ctr"/>
            <a:r>
              <a:rPr lang="zh-TW" altLang="en-US" sz="2000">
                <a:ea typeface="SimHei" pitchFamily="49" charset="-122"/>
              </a:rPr>
              <a:t>亞巴琳</a:t>
            </a:r>
          </a:p>
        </p:txBody>
      </p:sp>
      <p:sp>
        <p:nvSpPr>
          <p:cNvPr id="4136" name="Rectangle 40" descr="Recycled paper"/>
          <p:cNvSpPr>
            <a:spLocks noChangeArrowheads="1"/>
          </p:cNvSpPr>
          <p:nvPr/>
        </p:nvSpPr>
        <p:spPr bwMode="auto">
          <a:xfrm>
            <a:off x="7753350" y="2881313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底本迦得</a:t>
            </a:r>
          </a:p>
        </p:txBody>
      </p:sp>
      <p:sp>
        <p:nvSpPr>
          <p:cNvPr id="4137" name="Rectangle 41" descr="Recycled paper"/>
          <p:cNvSpPr>
            <a:spLocks noChangeArrowheads="1"/>
          </p:cNvSpPr>
          <p:nvPr/>
        </p:nvSpPr>
        <p:spPr bwMode="auto">
          <a:xfrm>
            <a:off x="7753350" y="3721100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亞門低比</a:t>
            </a:r>
          </a:p>
          <a:p>
            <a:pPr algn="ctr"/>
            <a:r>
              <a:rPr lang="zh-TW" altLang="en-US" sz="2000">
                <a:ea typeface="SimHei" pitchFamily="49" charset="-122"/>
              </a:rPr>
              <a:t>拉太音</a:t>
            </a:r>
          </a:p>
        </p:txBody>
      </p:sp>
      <p:sp>
        <p:nvSpPr>
          <p:cNvPr id="4138" name="Rectangle 42" descr="Recycled paper"/>
          <p:cNvSpPr>
            <a:spLocks noChangeArrowheads="1"/>
          </p:cNvSpPr>
          <p:nvPr/>
        </p:nvSpPr>
        <p:spPr bwMode="auto">
          <a:xfrm>
            <a:off x="7753350" y="4562475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亞巴琳山</a:t>
            </a:r>
          </a:p>
        </p:txBody>
      </p:sp>
      <p:sp>
        <p:nvSpPr>
          <p:cNvPr id="4139" name="Rectangle 43" descr="Recycled paper"/>
          <p:cNvSpPr>
            <a:spLocks noChangeArrowheads="1"/>
          </p:cNvSpPr>
          <p:nvPr/>
        </p:nvSpPr>
        <p:spPr bwMode="auto">
          <a:xfrm>
            <a:off x="7753350" y="5405438"/>
            <a:ext cx="1171575" cy="6223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zh-TW" altLang="en-US" sz="2000">
                <a:ea typeface="SimHei" pitchFamily="49" charset="-122"/>
              </a:rPr>
              <a:t>摩押平原</a:t>
            </a:r>
            <a:endParaRPr lang="en-US" altLang="zh-TW" sz="2000">
              <a:ea typeface="SimHei" pitchFamily="49" charset="-122"/>
            </a:endParaRPr>
          </a:p>
        </p:txBody>
      </p:sp>
      <p:cxnSp>
        <p:nvCxnSpPr>
          <p:cNvPr id="4140" name="AutoShape 44" descr="Recycled paper"/>
          <p:cNvCxnSpPr>
            <a:cxnSpLocks noChangeShapeType="1"/>
            <a:stCxn id="4098" idx="2"/>
            <a:endCxn id="4099" idx="0"/>
          </p:cNvCxnSpPr>
          <p:nvPr/>
        </p:nvCxnSpPr>
        <p:spPr bwMode="auto">
          <a:xfrm rot="5400000">
            <a:off x="731837" y="1089026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1" name="AutoShape 45" descr="Recycled paper"/>
          <p:cNvCxnSpPr>
            <a:cxnSpLocks noChangeShapeType="1"/>
            <a:stCxn id="4099" idx="2"/>
            <a:endCxn id="4100" idx="0"/>
          </p:cNvCxnSpPr>
          <p:nvPr/>
        </p:nvCxnSpPr>
        <p:spPr bwMode="auto">
          <a:xfrm rot="5400000">
            <a:off x="732631" y="192960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2" name="AutoShape 46" descr="Recycled paper"/>
          <p:cNvCxnSpPr>
            <a:cxnSpLocks noChangeShapeType="1"/>
            <a:stCxn id="4100" idx="2"/>
            <a:endCxn id="4101" idx="0"/>
          </p:cNvCxnSpPr>
          <p:nvPr/>
        </p:nvCxnSpPr>
        <p:spPr bwMode="auto">
          <a:xfrm rot="5400000">
            <a:off x="731043" y="2770982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3" name="AutoShape 47" descr="Recycled paper"/>
          <p:cNvCxnSpPr>
            <a:cxnSpLocks noChangeShapeType="1"/>
            <a:stCxn id="4101" idx="2"/>
            <a:endCxn id="4102" idx="0"/>
          </p:cNvCxnSpPr>
          <p:nvPr/>
        </p:nvCxnSpPr>
        <p:spPr bwMode="auto">
          <a:xfrm rot="5400000">
            <a:off x="732631" y="361235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4" name="AutoShape 48" descr="Recycled paper"/>
          <p:cNvCxnSpPr>
            <a:cxnSpLocks noChangeShapeType="1"/>
            <a:stCxn id="4102" idx="2"/>
            <a:endCxn id="4103" idx="0"/>
          </p:cNvCxnSpPr>
          <p:nvPr/>
        </p:nvCxnSpPr>
        <p:spPr bwMode="auto">
          <a:xfrm rot="5400000">
            <a:off x="731837" y="4452938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5" name="AutoShape 49" descr="Recycled paper"/>
          <p:cNvCxnSpPr>
            <a:cxnSpLocks noChangeShapeType="1"/>
            <a:stCxn id="4103" idx="2"/>
            <a:endCxn id="4104" idx="0"/>
          </p:cNvCxnSpPr>
          <p:nvPr/>
        </p:nvCxnSpPr>
        <p:spPr bwMode="auto">
          <a:xfrm rot="5400000">
            <a:off x="731043" y="5295107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6" name="AutoShape 50" descr="Recycled paper"/>
          <p:cNvCxnSpPr>
            <a:cxnSpLocks noChangeShapeType="1"/>
            <a:stCxn id="4105" idx="2"/>
            <a:endCxn id="4106" idx="0"/>
          </p:cNvCxnSpPr>
          <p:nvPr/>
        </p:nvCxnSpPr>
        <p:spPr bwMode="auto">
          <a:xfrm rot="5400000">
            <a:off x="2232025" y="1089026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7" name="AutoShape 51" descr="Recycled paper"/>
          <p:cNvCxnSpPr>
            <a:cxnSpLocks noChangeShapeType="1"/>
            <a:stCxn id="4104" idx="3"/>
            <a:endCxn id="4105" idx="1"/>
          </p:cNvCxnSpPr>
          <p:nvPr/>
        </p:nvCxnSpPr>
        <p:spPr bwMode="auto">
          <a:xfrm flipV="1">
            <a:off x="1427163" y="668338"/>
            <a:ext cx="328612" cy="5048250"/>
          </a:xfrm>
          <a:prstGeom prst="bentConnector3">
            <a:avLst>
              <a:gd name="adj1" fmla="val 4975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8" name="AutoShape 52" descr="Recycled paper"/>
          <p:cNvCxnSpPr>
            <a:cxnSpLocks noChangeShapeType="1"/>
            <a:stCxn id="4106" idx="2"/>
            <a:endCxn id="4107" idx="0"/>
          </p:cNvCxnSpPr>
          <p:nvPr/>
        </p:nvCxnSpPr>
        <p:spPr bwMode="auto">
          <a:xfrm rot="5400000">
            <a:off x="2232819" y="192960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49" name="AutoShape 53" descr="Recycled paper"/>
          <p:cNvCxnSpPr>
            <a:cxnSpLocks noChangeShapeType="1"/>
            <a:stCxn id="4107" idx="2"/>
            <a:endCxn id="4108" idx="0"/>
          </p:cNvCxnSpPr>
          <p:nvPr/>
        </p:nvCxnSpPr>
        <p:spPr bwMode="auto">
          <a:xfrm rot="5400000">
            <a:off x="2231231" y="2770982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0" name="AutoShape 54" descr="Recycled paper"/>
          <p:cNvCxnSpPr>
            <a:cxnSpLocks noChangeShapeType="1"/>
            <a:stCxn id="4108" idx="2"/>
            <a:endCxn id="4109" idx="0"/>
          </p:cNvCxnSpPr>
          <p:nvPr/>
        </p:nvCxnSpPr>
        <p:spPr bwMode="auto">
          <a:xfrm rot="5400000">
            <a:off x="2232819" y="361235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1" name="AutoShape 55" descr="Recycled paper"/>
          <p:cNvCxnSpPr>
            <a:cxnSpLocks noChangeShapeType="1"/>
            <a:stCxn id="4109" idx="2"/>
            <a:endCxn id="4110" idx="0"/>
          </p:cNvCxnSpPr>
          <p:nvPr/>
        </p:nvCxnSpPr>
        <p:spPr bwMode="auto">
          <a:xfrm rot="5400000">
            <a:off x="2232025" y="4452938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2" name="AutoShape 56" descr="Recycled paper"/>
          <p:cNvCxnSpPr>
            <a:cxnSpLocks noChangeShapeType="1"/>
            <a:stCxn id="4110" idx="2"/>
            <a:endCxn id="4111" idx="0"/>
          </p:cNvCxnSpPr>
          <p:nvPr/>
        </p:nvCxnSpPr>
        <p:spPr bwMode="auto">
          <a:xfrm rot="5400000">
            <a:off x="2231231" y="5295107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3" name="AutoShape 57" descr="Recycled paper"/>
          <p:cNvCxnSpPr>
            <a:cxnSpLocks noChangeShapeType="1"/>
            <a:stCxn id="4112" idx="2"/>
            <a:endCxn id="4113" idx="0"/>
          </p:cNvCxnSpPr>
          <p:nvPr/>
        </p:nvCxnSpPr>
        <p:spPr bwMode="auto">
          <a:xfrm rot="5400000">
            <a:off x="3732212" y="1089026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4" name="AutoShape 58" descr="Recycled paper"/>
          <p:cNvCxnSpPr>
            <a:cxnSpLocks noChangeShapeType="1"/>
            <a:stCxn id="4113" idx="2"/>
            <a:endCxn id="4114" idx="0"/>
          </p:cNvCxnSpPr>
          <p:nvPr/>
        </p:nvCxnSpPr>
        <p:spPr bwMode="auto">
          <a:xfrm rot="5400000">
            <a:off x="3733006" y="192960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5" name="AutoShape 59" descr="Recycled paper"/>
          <p:cNvCxnSpPr>
            <a:cxnSpLocks noChangeShapeType="1"/>
            <a:stCxn id="4114" idx="2"/>
            <a:endCxn id="4115" idx="0"/>
          </p:cNvCxnSpPr>
          <p:nvPr/>
        </p:nvCxnSpPr>
        <p:spPr bwMode="auto">
          <a:xfrm rot="5400000">
            <a:off x="3731418" y="2770982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6" name="AutoShape 60" descr="Recycled paper"/>
          <p:cNvCxnSpPr>
            <a:cxnSpLocks noChangeShapeType="1"/>
            <a:stCxn id="4115" idx="2"/>
            <a:endCxn id="4116" idx="0"/>
          </p:cNvCxnSpPr>
          <p:nvPr/>
        </p:nvCxnSpPr>
        <p:spPr bwMode="auto">
          <a:xfrm rot="5400000">
            <a:off x="3733006" y="361235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7" name="AutoShape 61" descr="Recycled paper"/>
          <p:cNvCxnSpPr>
            <a:cxnSpLocks noChangeShapeType="1"/>
            <a:stCxn id="4116" idx="2"/>
            <a:endCxn id="4117" idx="0"/>
          </p:cNvCxnSpPr>
          <p:nvPr/>
        </p:nvCxnSpPr>
        <p:spPr bwMode="auto">
          <a:xfrm rot="5400000">
            <a:off x="3732212" y="4452938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8" name="AutoShape 62" descr="Recycled paper"/>
          <p:cNvCxnSpPr>
            <a:cxnSpLocks noChangeShapeType="1"/>
            <a:stCxn id="4117" idx="2"/>
            <a:endCxn id="4118" idx="0"/>
          </p:cNvCxnSpPr>
          <p:nvPr/>
        </p:nvCxnSpPr>
        <p:spPr bwMode="auto">
          <a:xfrm rot="5400000">
            <a:off x="3731418" y="5295107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59" name="AutoShape 63" descr="Recycled paper"/>
          <p:cNvCxnSpPr>
            <a:cxnSpLocks noChangeShapeType="1"/>
            <a:stCxn id="4118" idx="3"/>
            <a:endCxn id="4119" idx="1"/>
          </p:cNvCxnSpPr>
          <p:nvPr/>
        </p:nvCxnSpPr>
        <p:spPr bwMode="auto">
          <a:xfrm flipV="1">
            <a:off x="4427538" y="668338"/>
            <a:ext cx="330200" cy="5048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60" name="AutoShape 64" descr="Recycled paper"/>
          <p:cNvCxnSpPr>
            <a:cxnSpLocks noChangeShapeType="1"/>
            <a:stCxn id="4119" idx="2"/>
            <a:endCxn id="4120" idx="0"/>
          </p:cNvCxnSpPr>
          <p:nvPr/>
        </p:nvCxnSpPr>
        <p:spPr bwMode="auto">
          <a:xfrm rot="5400000">
            <a:off x="5233987" y="1089026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61" name="AutoShape 65" descr="Recycled paper"/>
          <p:cNvCxnSpPr>
            <a:cxnSpLocks noChangeShapeType="1"/>
            <a:stCxn id="4120" idx="2"/>
            <a:endCxn id="4121" idx="0"/>
          </p:cNvCxnSpPr>
          <p:nvPr/>
        </p:nvCxnSpPr>
        <p:spPr bwMode="auto">
          <a:xfrm rot="5400000">
            <a:off x="5234781" y="192960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62" name="AutoShape 66" descr="Recycled paper"/>
          <p:cNvCxnSpPr>
            <a:cxnSpLocks noChangeShapeType="1"/>
            <a:stCxn id="4121" idx="2"/>
            <a:endCxn id="4122" idx="0"/>
          </p:cNvCxnSpPr>
          <p:nvPr/>
        </p:nvCxnSpPr>
        <p:spPr bwMode="auto">
          <a:xfrm rot="5400000">
            <a:off x="5233193" y="2770982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63" name="AutoShape 67" descr="Recycled paper"/>
          <p:cNvCxnSpPr>
            <a:cxnSpLocks noChangeShapeType="1"/>
            <a:stCxn id="4122" idx="2"/>
            <a:endCxn id="4123" idx="0"/>
          </p:cNvCxnSpPr>
          <p:nvPr/>
        </p:nvCxnSpPr>
        <p:spPr bwMode="auto">
          <a:xfrm rot="5400000">
            <a:off x="5234781" y="361235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64" name="AutoShape 68" descr="Recycled paper"/>
          <p:cNvCxnSpPr>
            <a:cxnSpLocks noChangeShapeType="1"/>
            <a:stCxn id="4123" idx="2"/>
            <a:endCxn id="4124" idx="0"/>
          </p:cNvCxnSpPr>
          <p:nvPr/>
        </p:nvCxnSpPr>
        <p:spPr bwMode="auto">
          <a:xfrm rot="5400000">
            <a:off x="5233987" y="4452938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65" name="AutoShape 69" descr="Recycled paper"/>
          <p:cNvCxnSpPr>
            <a:cxnSpLocks noChangeShapeType="1"/>
            <a:stCxn id="4124" idx="2"/>
            <a:endCxn id="4125" idx="0"/>
          </p:cNvCxnSpPr>
          <p:nvPr/>
        </p:nvCxnSpPr>
        <p:spPr bwMode="auto">
          <a:xfrm rot="5400000">
            <a:off x="5233193" y="5295107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66" name="AutoShape 70" descr="Recycled paper"/>
          <p:cNvCxnSpPr>
            <a:cxnSpLocks noChangeShapeType="1"/>
            <a:stCxn id="4125" idx="3"/>
            <a:endCxn id="4126" idx="1"/>
          </p:cNvCxnSpPr>
          <p:nvPr/>
        </p:nvCxnSpPr>
        <p:spPr bwMode="auto">
          <a:xfrm flipV="1">
            <a:off x="5929313" y="668338"/>
            <a:ext cx="323850" cy="504825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67" name="AutoShape 71" descr="Recycled paper"/>
          <p:cNvCxnSpPr>
            <a:cxnSpLocks noChangeShapeType="1"/>
            <a:stCxn id="4126" idx="2"/>
            <a:endCxn id="4127" idx="0"/>
          </p:cNvCxnSpPr>
          <p:nvPr/>
        </p:nvCxnSpPr>
        <p:spPr bwMode="auto">
          <a:xfrm rot="5400000">
            <a:off x="6729412" y="1089026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68" name="AutoShape 72" descr="Recycled paper"/>
          <p:cNvCxnSpPr>
            <a:cxnSpLocks noChangeShapeType="1"/>
            <a:stCxn id="4127" idx="2"/>
            <a:endCxn id="4128" idx="0"/>
          </p:cNvCxnSpPr>
          <p:nvPr/>
        </p:nvCxnSpPr>
        <p:spPr bwMode="auto">
          <a:xfrm rot="5400000">
            <a:off x="6730206" y="192960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69" name="AutoShape 73" descr="Recycled paper"/>
          <p:cNvCxnSpPr>
            <a:cxnSpLocks noChangeShapeType="1"/>
            <a:stCxn id="4128" idx="2"/>
            <a:endCxn id="4129" idx="0"/>
          </p:cNvCxnSpPr>
          <p:nvPr/>
        </p:nvCxnSpPr>
        <p:spPr bwMode="auto">
          <a:xfrm rot="5400000">
            <a:off x="6728618" y="2770982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0" name="AutoShape 74" descr="Recycled paper"/>
          <p:cNvCxnSpPr>
            <a:cxnSpLocks noChangeShapeType="1"/>
            <a:stCxn id="4129" idx="2"/>
            <a:endCxn id="4130" idx="0"/>
          </p:cNvCxnSpPr>
          <p:nvPr/>
        </p:nvCxnSpPr>
        <p:spPr bwMode="auto">
          <a:xfrm rot="5400000">
            <a:off x="6730206" y="361235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1" name="AutoShape 75" descr="Recycled paper"/>
          <p:cNvCxnSpPr>
            <a:cxnSpLocks noChangeShapeType="1"/>
            <a:stCxn id="4130" idx="2"/>
            <a:endCxn id="4131" idx="0"/>
          </p:cNvCxnSpPr>
          <p:nvPr/>
        </p:nvCxnSpPr>
        <p:spPr bwMode="auto">
          <a:xfrm rot="5400000">
            <a:off x="6729412" y="4452938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2" name="AutoShape 76" descr="Recycled paper"/>
          <p:cNvCxnSpPr>
            <a:cxnSpLocks noChangeShapeType="1"/>
            <a:stCxn id="4131" idx="2"/>
            <a:endCxn id="4132" idx="0"/>
          </p:cNvCxnSpPr>
          <p:nvPr/>
        </p:nvCxnSpPr>
        <p:spPr bwMode="auto">
          <a:xfrm rot="5400000">
            <a:off x="6728618" y="5295107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3" name="AutoShape 77" descr="Recycled paper"/>
          <p:cNvCxnSpPr>
            <a:cxnSpLocks noChangeShapeType="1"/>
            <a:stCxn id="4132" idx="3"/>
            <a:endCxn id="4133" idx="1"/>
          </p:cNvCxnSpPr>
          <p:nvPr/>
        </p:nvCxnSpPr>
        <p:spPr bwMode="auto">
          <a:xfrm flipV="1">
            <a:off x="7424738" y="668338"/>
            <a:ext cx="328612" cy="5048250"/>
          </a:xfrm>
          <a:prstGeom prst="bentConnector3">
            <a:avLst>
              <a:gd name="adj1" fmla="val 4975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4" name="AutoShape 78" descr="Recycled paper"/>
          <p:cNvCxnSpPr>
            <a:cxnSpLocks noChangeShapeType="1"/>
            <a:stCxn id="4133" idx="2"/>
            <a:endCxn id="4134" idx="0"/>
          </p:cNvCxnSpPr>
          <p:nvPr/>
        </p:nvCxnSpPr>
        <p:spPr bwMode="auto">
          <a:xfrm rot="5400000">
            <a:off x="8229600" y="1089026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5" name="AutoShape 79" descr="Recycled paper"/>
          <p:cNvCxnSpPr>
            <a:cxnSpLocks noChangeShapeType="1"/>
            <a:stCxn id="4134" idx="2"/>
            <a:endCxn id="4135" idx="0"/>
          </p:cNvCxnSpPr>
          <p:nvPr/>
        </p:nvCxnSpPr>
        <p:spPr bwMode="auto">
          <a:xfrm rot="5400000">
            <a:off x="8230394" y="192960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6" name="AutoShape 80" descr="Recycled paper"/>
          <p:cNvCxnSpPr>
            <a:cxnSpLocks noChangeShapeType="1"/>
            <a:stCxn id="4135" idx="2"/>
            <a:endCxn id="4136" idx="0"/>
          </p:cNvCxnSpPr>
          <p:nvPr/>
        </p:nvCxnSpPr>
        <p:spPr bwMode="auto">
          <a:xfrm rot="5400000">
            <a:off x="8228806" y="2770982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7" name="AutoShape 81" descr="Recycled paper"/>
          <p:cNvCxnSpPr>
            <a:cxnSpLocks noChangeShapeType="1"/>
            <a:stCxn id="4136" idx="2"/>
            <a:endCxn id="4137" idx="0"/>
          </p:cNvCxnSpPr>
          <p:nvPr/>
        </p:nvCxnSpPr>
        <p:spPr bwMode="auto">
          <a:xfrm rot="5400000">
            <a:off x="8230394" y="3612357"/>
            <a:ext cx="2174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8" name="AutoShape 82" descr="Recycled paper"/>
          <p:cNvCxnSpPr>
            <a:cxnSpLocks noChangeShapeType="1"/>
            <a:stCxn id="4137" idx="2"/>
            <a:endCxn id="4138" idx="0"/>
          </p:cNvCxnSpPr>
          <p:nvPr/>
        </p:nvCxnSpPr>
        <p:spPr bwMode="auto">
          <a:xfrm rot="5400000">
            <a:off x="8229600" y="4452938"/>
            <a:ext cx="219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79" name="AutoShape 83" descr="Recycled paper"/>
          <p:cNvCxnSpPr>
            <a:cxnSpLocks noChangeShapeType="1"/>
            <a:stCxn id="4138" idx="2"/>
            <a:endCxn id="4139" idx="0"/>
          </p:cNvCxnSpPr>
          <p:nvPr/>
        </p:nvCxnSpPr>
        <p:spPr bwMode="auto">
          <a:xfrm rot="5400000">
            <a:off x="8228806" y="5295107"/>
            <a:ext cx="2206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86" name="AutoShape 90" descr="Recycled paper"/>
          <p:cNvCxnSpPr>
            <a:cxnSpLocks noChangeShapeType="1"/>
            <a:stCxn id="4111" idx="3"/>
            <a:endCxn id="4112" idx="1"/>
          </p:cNvCxnSpPr>
          <p:nvPr/>
        </p:nvCxnSpPr>
        <p:spPr bwMode="auto">
          <a:xfrm flipV="1">
            <a:off x="2927350" y="668338"/>
            <a:ext cx="328613" cy="5048250"/>
          </a:xfrm>
          <a:prstGeom prst="bentConnector3">
            <a:avLst>
              <a:gd name="adj1" fmla="val 4975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87" name="Text Box 91" descr="Brown marble"/>
          <p:cNvSpPr txBox="1">
            <a:spLocks noChangeArrowheads="1"/>
          </p:cNvSpPr>
          <p:nvPr/>
        </p:nvSpPr>
        <p:spPr bwMode="auto">
          <a:xfrm>
            <a:off x="3884613" y="6191250"/>
            <a:ext cx="1412875" cy="4667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4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曠野</a:t>
            </a:r>
            <a:r>
              <a:rPr lang="en-US" altLang="zh-TW" sz="24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42</a:t>
            </a:r>
            <a:r>
              <a:rPr lang="zh-TW" altLang="en-US" sz="2400">
                <a:solidFill>
                  <a:schemeClr val="bg1"/>
                </a:solidFill>
                <a:latin typeface="SimHei" pitchFamily="49" charset="-122"/>
                <a:ea typeface="SimHei" pitchFamily="49" charset="-122"/>
              </a:rPr>
              <a:t>站</a:t>
            </a:r>
          </a:p>
        </p:txBody>
      </p:sp>
      <p:sp>
        <p:nvSpPr>
          <p:cNvPr id="4188" name="Text Box 92"/>
          <p:cNvSpPr txBox="1">
            <a:spLocks noChangeArrowheads="1"/>
          </p:cNvSpPr>
          <p:nvPr/>
        </p:nvSpPr>
        <p:spPr bwMode="auto">
          <a:xfrm>
            <a:off x="5332413" y="6191250"/>
            <a:ext cx="186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2400">
                <a:solidFill>
                  <a:srgbClr val="663300"/>
                </a:solidFill>
                <a:latin typeface="SimHei" pitchFamily="49" charset="-122"/>
                <a:ea typeface="SimHei" pitchFamily="49" charset="-122"/>
              </a:rPr>
              <a:t>(</a:t>
            </a:r>
            <a:r>
              <a:rPr lang="zh-TW" altLang="en-US" sz="2400">
                <a:solidFill>
                  <a:srgbClr val="663300"/>
                </a:solidFill>
                <a:latin typeface="SimHei" pitchFamily="49" charset="-122"/>
                <a:ea typeface="SimHei" pitchFamily="49" charset="-122"/>
              </a:rPr>
              <a:t>民</a:t>
            </a:r>
            <a:r>
              <a:rPr lang="en-US" altLang="zh-TW" sz="2400">
                <a:solidFill>
                  <a:srgbClr val="663300"/>
                </a:solidFill>
                <a:latin typeface="SimHei" pitchFamily="49" charset="-122"/>
                <a:ea typeface="SimHei" pitchFamily="49" charset="-122"/>
              </a:rPr>
              <a:t>33:5-49)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7" grpId="0" animBg="1"/>
      <p:bldP spid="418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zh-TW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2060</Words>
  <Application>Microsoft Office PowerPoint</Application>
  <PresentationFormat>如螢幕大小 (4:3)</PresentationFormat>
  <Paragraphs>359</Paragraphs>
  <Slides>26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1" baseType="lpstr">
      <vt:lpstr>Arial</vt:lpstr>
      <vt:lpstr>SimHei</vt:lpstr>
      <vt:lpstr>新細明體</vt:lpstr>
      <vt:lpstr>Wingdings</vt:lpstr>
      <vt:lpstr>Default Design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Jonathan</dc:creator>
  <cp:lastModifiedBy>George Lee</cp:lastModifiedBy>
  <cp:revision>86</cp:revision>
  <dcterms:created xsi:type="dcterms:W3CDTF">2014-03-24T04:50:47Z</dcterms:created>
  <dcterms:modified xsi:type="dcterms:W3CDTF">2016-05-25T23:23:41Z</dcterms:modified>
</cp:coreProperties>
</file>